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7" r:id="rId1"/>
  </p:sldMasterIdLst>
  <p:notesMasterIdLst>
    <p:notesMasterId r:id="rId22"/>
  </p:notesMasterIdLst>
  <p:sldIdLst>
    <p:sldId id="256" r:id="rId2"/>
    <p:sldId id="310" r:id="rId3"/>
    <p:sldId id="290" r:id="rId4"/>
    <p:sldId id="325" r:id="rId5"/>
    <p:sldId id="346" r:id="rId6"/>
    <p:sldId id="347" r:id="rId7"/>
    <p:sldId id="355" r:id="rId8"/>
    <p:sldId id="356" r:id="rId9"/>
    <p:sldId id="357" r:id="rId10"/>
    <p:sldId id="358" r:id="rId11"/>
    <p:sldId id="349" r:id="rId12"/>
    <p:sldId id="348" r:id="rId13"/>
    <p:sldId id="350" r:id="rId14"/>
    <p:sldId id="352" r:id="rId15"/>
    <p:sldId id="353" r:id="rId16"/>
    <p:sldId id="354" r:id="rId17"/>
    <p:sldId id="359" r:id="rId18"/>
    <p:sldId id="341" r:id="rId19"/>
    <p:sldId id="361" r:id="rId20"/>
    <p:sldId id="258" r:id="rId21"/>
  </p:sldIdLst>
  <p:sldSz cx="9144000" cy="5143500" type="screen16x9"/>
  <p:notesSz cx="6858000" cy="9144000"/>
  <p:embeddedFontLst>
    <p:embeddedFont>
      <p:font typeface="Fredoka One" panose="02000000000000000000" pitchFamily="2" charset="0"/>
      <p:regular r:id="rId23"/>
    </p:embeddedFont>
    <p:embeddedFont>
      <p:font typeface="Raleway" pitchFamily="2" charset="0"/>
      <p:regular r:id="rId24"/>
      <p:bold r:id="rId25"/>
      <p:italic r:id="rId26"/>
      <p:boldItalic r:id="rId27"/>
    </p:embeddedFont>
    <p:embeddedFont>
      <p:font typeface="맑은 고딕" panose="020B0503020000020004" pitchFamily="50" charset="-127"/>
      <p:regular r:id="rId28"/>
      <p:bold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05DBF"/>
    <a:srgbClr val="0279D3"/>
    <a:srgbClr val="BB4E4B"/>
    <a:srgbClr val="000000"/>
    <a:srgbClr val="263238"/>
    <a:srgbClr val="FFCF98"/>
    <a:srgbClr val="232F35"/>
    <a:srgbClr val="3F666A"/>
    <a:srgbClr val="255072"/>
    <a:srgbClr val="BEC8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75AF096-EBA4-4949-8031-9A61186B09C1}" v="10" dt="2023-04-29T16:48:02.275"/>
    <p1510:client id="{B06FDE1C-CED0-42C3-BA6F-988DC5EB33A5}" v="7" dt="2023-04-29T16:54:57.239"/>
  </p1510:revLst>
</p1510:revInfo>
</file>

<file path=ppt/tableStyles.xml><?xml version="1.0" encoding="utf-8"?>
<a:tblStyleLst xmlns:a="http://schemas.openxmlformats.org/drawingml/2006/main" def="{58A9CC33-BF2B-4A8C-B225-2B59882A0213}">
  <a:tblStyle styleId="{58A9CC33-BF2B-4A8C-B225-2B59882A021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84E427A-3D55-4303-BF80-6455036E1DE7}" styleName="테마 스타일 1 - 강조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368" autoAdjust="0"/>
    <p:restoredTop sz="84471" autoAdjust="0"/>
  </p:normalViewPr>
  <p:slideViewPr>
    <p:cSldViewPr snapToGrid="0">
      <p:cViewPr varScale="1">
        <p:scale>
          <a:sx n="127" d="100"/>
          <a:sy n="127" d="100"/>
        </p:scale>
        <p:origin x="123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맑은 고딕" panose="020B0503020000020004" pitchFamily="50" charset="-127"/>
        <a:ea typeface="맑은 고딕" panose="020B0503020000020004" pitchFamily="50" charset="-127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g8ceba84788_0_29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4" name="Google Shape;874;g8ceba84788_0_29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322781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g8ceba84788_0_29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4" name="Google Shape;874;g8ceba84788_0_29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050027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g8ceba84788_0_29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4" name="Google Shape;874;g8ceba84788_0_29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734338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g8ceba84788_0_29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4" name="Google Shape;874;g8ceba84788_0_29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120966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g8ceba84788_0_29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4" name="Google Shape;874;g8ceba84788_0_29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968395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g8ceba84788_0_29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4" name="Google Shape;874;g8ceba84788_0_29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444354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g8ceba84788_0_29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4" name="Google Shape;874;g8ceba84788_0_29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164654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g8ceba84788_0_29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4" name="Google Shape;874;g8ceba84788_0_29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528546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g8ceba84788_0_29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4" name="Google Shape;874;g8ceba84788_0_29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82333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g8ceba84788_0_29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4" name="Google Shape;874;g8ceba84788_0_29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691948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g8ceba84788_0_6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4" name="Google Shape;1034;g8ceba84788_0_6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8948482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g9653453a32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0" name="Google Shape;880;g9653453a32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2" name="Google Shape;3582;g8ceba84788_0_37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3" name="Google Shape;3583;g8ceba84788_0_37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g8ceba84788_0_29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4" name="Google Shape;874;g8ceba84788_0_29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603910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g8ceba84788_0_29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4" name="Google Shape;874;g8ceba84788_0_29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87098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g8ceba84788_0_29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4" name="Google Shape;874;g8ceba84788_0_29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849694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g8ceba84788_0_29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4" name="Google Shape;874;g8ceba84788_0_29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859407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g8ceba84788_0_29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4" name="Google Shape;874;g8ceba84788_0_29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330052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g8ceba84788_0_29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4" name="Google Shape;874;g8ceba84788_0_29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403503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3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685800" y="534963"/>
            <a:ext cx="4410300" cy="170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500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  <a:sym typeface="Fredoka On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 dirty="0"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685800" y="2278345"/>
            <a:ext cx="4410300" cy="4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  <a:sym typeface="Ralew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 dirty="0"/>
          </a:p>
        </p:txBody>
      </p:sp>
      <p:grpSp>
        <p:nvGrpSpPr>
          <p:cNvPr id="11" name="Google Shape;11;p2"/>
          <p:cNvGrpSpPr/>
          <p:nvPr/>
        </p:nvGrpSpPr>
        <p:grpSpPr>
          <a:xfrm rot="12770">
            <a:off x="3143723" y="-723971"/>
            <a:ext cx="8629335" cy="7691461"/>
            <a:chOff x="1543903" y="1051131"/>
            <a:chExt cx="4579322" cy="4218197"/>
          </a:xfrm>
        </p:grpSpPr>
        <p:sp>
          <p:nvSpPr>
            <p:cNvPr id="12" name="Google Shape;12;p2"/>
            <p:cNvSpPr/>
            <p:nvPr/>
          </p:nvSpPr>
          <p:spPr>
            <a:xfrm>
              <a:off x="1543903" y="1051131"/>
              <a:ext cx="4579322" cy="4218197"/>
            </a:xfrm>
            <a:custGeom>
              <a:avLst/>
              <a:gdLst/>
              <a:ahLst/>
              <a:cxnLst/>
              <a:rect l="l" t="t" r="r" b="b"/>
              <a:pathLst>
                <a:path w="154472" h="148515" extrusionOk="0">
                  <a:moveTo>
                    <a:pt x="88939" y="1"/>
                  </a:moveTo>
                  <a:cubicBezTo>
                    <a:pt x="84075" y="1"/>
                    <a:pt x="78478" y="1648"/>
                    <a:pt x="72069" y="5669"/>
                  </a:cubicBezTo>
                  <a:cubicBezTo>
                    <a:pt x="61886" y="12053"/>
                    <a:pt x="57236" y="24332"/>
                    <a:pt x="54895" y="35457"/>
                  </a:cubicBezTo>
                  <a:cubicBezTo>
                    <a:pt x="52919" y="44971"/>
                    <a:pt x="43679" y="50017"/>
                    <a:pt x="36810" y="55214"/>
                  </a:cubicBezTo>
                  <a:cubicBezTo>
                    <a:pt x="28360" y="61658"/>
                    <a:pt x="20214" y="69135"/>
                    <a:pt x="13587" y="77677"/>
                  </a:cubicBezTo>
                  <a:cubicBezTo>
                    <a:pt x="0" y="95245"/>
                    <a:pt x="821" y="110929"/>
                    <a:pt x="9454" y="127465"/>
                  </a:cubicBezTo>
                  <a:cubicBezTo>
                    <a:pt x="12068" y="132419"/>
                    <a:pt x="16505" y="140140"/>
                    <a:pt x="29545" y="145489"/>
                  </a:cubicBezTo>
                  <a:cubicBezTo>
                    <a:pt x="34502" y="147539"/>
                    <a:pt x="39466" y="148514"/>
                    <a:pt x="44435" y="148514"/>
                  </a:cubicBezTo>
                  <a:cubicBezTo>
                    <a:pt x="57077" y="148514"/>
                    <a:pt x="69748" y="142200"/>
                    <a:pt x="82403" y="131203"/>
                  </a:cubicBezTo>
                  <a:cubicBezTo>
                    <a:pt x="86415" y="127708"/>
                    <a:pt x="89850" y="123544"/>
                    <a:pt x="93680" y="119866"/>
                  </a:cubicBezTo>
                  <a:cubicBezTo>
                    <a:pt x="97662" y="115975"/>
                    <a:pt x="102130" y="112601"/>
                    <a:pt x="106902" y="109774"/>
                  </a:cubicBezTo>
                  <a:cubicBezTo>
                    <a:pt x="118027" y="103209"/>
                    <a:pt x="131097" y="99561"/>
                    <a:pt x="140672" y="90868"/>
                  </a:cubicBezTo>
                  <a:cubicBezTo>
                    <a:pt x="145748" y="86279"/>
                    <a:pt x="149608" y="80351"/>
                    <a:pt x="151766" y="73847"/>
                  </a:cubicBezTo>
                  <a:cubicBezTo>
                    <a:pt x="154471" y="65670"/>
                    <a:pt x="152739" y="56977"/>
                    <a:pt x="146721" y="50898"/>
                  </a:cubicBezTo>
                  <a:cubicBezTo>
                    <a:pt x="141037" y="45153"/>
                    <a:pt x="136112" y="44849"/>
                    <a:pt x="130337" y="42205"/>
                  </a:cubicBezTo>
                  <a:cubicBezTo>
                    <a:pt x="123285" y="38892"/>
                    <a:pt x="118392" y="36430"/>
                    <a:pt x="116294" y="28892"/>
                  </a:cubicBezTo>
                  <a:cubicBezTo>
                    <a:pt x="113682" y="19384"/>
                    <a:pt x="105622" y="1"/>
                    <a:pt x="889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2818350" y="1817311"/>
              <a:ext cx="218125" cy="218125"/>
            </a:xfrm>
            <a:custGeom>
              <a:avLst/>
              <a:gdLst/>
              <a:ahLst/>
              <a:cxnLst/>
              <a:rect l="l" t="t" r="r" b="b"/>
              <a:pathLst>
                <a:path w="8725" h="8725" extrusionOk="0">
                  <a:moveTo>
                    <a:pt x="4377" y="1"/>
                  </a:moveTo>
                  <a:cubicBezTo>
                    <a:pt x="1946" y="1"/>
                    <a:pt x="0" y="1946"/>
                    <a:pt x="0" y="4347"/>
                  </a:cubicBezTo>
                  <a:cubicBezTo>
                    <a:pt x="0" y="6779"/>
                    <a:pt x="1946" y="8724"/>
                    <a:pt x="4377" y="8724"/>
                  </a:cubicBezTo>
                  <a:cubicBezTo>
                    <a:pt x="6779" y="8724"/>
                    <a:pt x="8724" y="6779"/>
                    <a:pt x="8724" y="4347"/>
                  </a:cubicBezTo>
                  <a:cubicBezTo>
                    <a:pt x="8724" y="1946"/>
                    <a:pt x="6779" y="1"/>
                    <a:pt x="43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3016041" y="1693534"/>
              <a:ext cx="96525" cy="96525"/>
            </a:xfrm>
            <a:custGeom>
              <a:avLst/>
              <a:gdLst/>
              <a:ahLst/>
              <a:cxnLst/>
              <a:rect l="l" t="t" r="r" b="b"/>
              <a:pathLst>
                <a:path w="3861" h="3861" extrusionOk="0">
                  <a:moveTo>
                    <a:pt x="1946" y="1"/>
                  </a:moveTo>
                  <a:cubicBezTo>
                    <a:pt x="851" y="1"/>
                    <a:pt x="0" y="852"/>
                    <a:pt x="0" y="1946"/>
                  </a:cubicBezTo>
                  <a:cubicBezTo>
                    <a:pt x="0" y="3010"/>
                    <a:pt x="851" y="3861"/>
                    <a:pt x="1946" y="3861"/>
                  </a:cubicBezTo>
                  <a:cubicBezTo>
                    <a:pt x="3010" y="3861"/>
                    <a:pt x="3861" y="3010"/>
                    <a:pt x="3861" y="1946"/>
                  </a:cubicBezTo>
                  <a:cubicBezTo>
                    <a:pt x="3861" y="852"/>
                    <a:pt x="3010" y="1"/>
                    <a:pt x="19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bg>
      <p:bgPr>
        <a:solidFill>
          <a:schemeClr val="accent3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" name="Google Shape;81;p14"/>
          <p:cNvGrpSpPr/>
          <p:nvPr/>
        </p:nvGrpSpPr>
        <p:grpSpPr>
          <a:xfrm rot="1351513">
            <a:off x="-417957" y="-2365234"/>
            <a:ext cx="9979855" cy="9594854"/>
            <a:chOff x="1786775" y="1002200"/>
            <a:chExt cx="3861800" cy="3712875"/>
          </a:xfrm>
        </p:grpSpPr>
        <p:sp>
          <p:nvSpPr>
            <p:cNvPr id="82" name="Google Shape;82;p14"/>
            <p:cNvSpPr/>
            <p:nvPr/>
          </p:nvSpPr>
          <p:spPr>
            <a:xfrm>
              <a:off x="1786775" y="1002200"/>
              <a:ext cx="3861800" cy="3712875"/>
            </a:xfrm>
            <a:custGeom>
              <a:avLst/>
              <a:gdLst/>
              <a:ahLst/>
              <a:cxnLst/>
              <a:rect l="l" t="t" r="r" b="b"/>
              <a:pathLst>
                <a:path w="154472" h="148515" extrusionOk="0">
                  <a:moveTo>
                    <a:pt x="88939" y="1"/>
                  </a:moveTo>
                  <a:cubicBezTo>
                    <a:pt x="84075" y="1"/>
                    <a:pt x="78478" y="1648"/>
                    <a:pt x="72069" y="5669"/>
                  </a:cubicBezTo>
                  <a:cubicBezTo>
                    <a:pt x="61886" y="12053"/>
                    <a:pt x="57236" y="24332"/>
                    <a:pt x="54895" y="35457"/>
                  </a:cubicBezTo>
                  <a:cubicBezTo>
                    <a:pt x="52919" y="44971"/>
                    <a:pt x="43679" y="50017"/>
                    <a:pt x="36810" y="55214"/>
                  </a:cubicBezTo>
                  <a:cubicBezTo>
                    <a:pt x="28360" y="61658"/>
                    <a:pt x="20214" y="69135"/>
                    <a:pt x="13587" y="77677"/>
                  </a:cubicBezTo>
                  <a:cubicBezTo>
                    <a:pt x="0" y="95245"/>
                    <a:pt x="821" y="110929"/>
                    <a:pt x="9454" y="127465"/>
                  </a:cubicBezTo>
                  <a:cubicBezTo>
                    <a:pt x="12068" y="132419"/>
                    <a:pt x="16505" y="140140"/>
                    <a:pt x="29545" y="145489"/>
                  </a:cubicBezTo>
                  <a:cubicBezTo>
                    <a:pt x="34502" y="147539"/>
                    <a:pt x="39466" y="148514"/>
                    <a:pt x="44435" y="148514"/>
                  </a:cubicBezTo>
                  <a:cubicBezTo>
                    <a:pt x="57077" y="148514"/>
                    <a:pt x="69748" y="142200"/>
                    <a:pt x="82403" y="131203"/>
                  </a:cubicBezTo>
                  <a:cubicBezTo>
                    <a:pt x="86415" y="127708"/>
                    <a:pt x="89850" y="123544"/>
                    <a:pt x="93680" y="119866"/>
                  </a:cubicBezTo>
                  <a:cubicBezTo>
                    <a:pt x="97662" y="115975"/>
                    <a:pt x="102130" y="112601"/>
                    <a:pt x="106902" y="109774"/>
                  </a:cubicBezTo>
                  <a:cubicBezTo>
                    <a:pt x="118027" y="103209"/>
                    <a:pt x="131097" y="99561"/>
                    <a:pt x="140672" y="90868"/>
                  </a:cubicBezTo>
                  <a:cubicBezTo>
                    <a:pt x="145748" y="86279"/>
                    <a:pt x="149608" y="80351"/>
                    <a:pt x="151766" y="73847"/>
                  </a:cubicBezTo>
                  <a:cubicBezTo>
                    <a:pt x="154471" y="65670"/>
                    <a:pt x="152739" y="56977"/>
                    <a:pt x="146721" y="50898"/>
                  </a:cubicBezTo>
                  <a:cubicBezTo>
                    <a:pt x="141037" y="45153"/>
                    <a:pt x="136112" y="44849"/>
                    <a:pt x="130337" y="42205"/>
                  </a:cubicBezTo>
                  <a:cubicBezTo>
                    <a:pt x="123285" y="38892"/>
                    <a:pt x="118392" y="36430"/>
                    <a:pt x="116294" y="28892"/>
                  </a:cubicBezTo>
                  <a:cubicBezTo>
                    <a:pt x="113682" y="19384"/>
                    <a:pt x="105622" y="1"/>
                    <a:pt x="889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14"/>
            <p:cNvSpPr/>
            <p:nvPr/>
          </p:nvSpPr>
          <p:spPr>
            <a:xfrm>
              <a:off x="2818350" y="1817311"/>
              <a:ext cx="218125" cy="218125"/>
            </a:xfrm>
            <a:custGeom>
              <a:avLst/>
              <a:gdLst/>
              <a:ahLst/>
              <a:cxnLst/>
              <a:rect l="l" t="t" r="r" b="b"/>
              <a:pathLst>
                <a:path w="8725" h="8725" extrusionOk="0">
                  <a:moveTo>
                    <a:pt x="4377" y="1"/>
                  </a:moveTo>
                  <a:cubicBezTo>
                    <a:pt x="1946" y="1"/>
                    <a:pt x="0" y="1946"/>
                    <a:pt x="0" y="4347"/>
                  </a:cubicBezTo>
                  <a:cubicBezTo>
                    <a:pt x="0" y="6779"/>
                    <a:pt x="1946" y="8724"/>
                    <a:pt x="4377" y="8724"/>
                  </a:cubicBezTo>
                  <a:cubicBezTo>
                    <a:pt x="6779" y="8724"/>
                    <a:pt x="8724" y="6779"/>
                    <a:pt x="8724" y="4347"/>
                  </a:cubicBezTo>
                  <a:cubicBezTo>
                    <a:pt x="8724" y="1946"/>
                    <a:pt x="6779" y="1"/>
                    <a:pt x="43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14"/>
            <p:cNvSpPr/>
            <p:nvPr/>
          </p:nvSpPr>
          <p:spPr>
            <a:xfrm>
              <a:off x="3016041" y="1693534"/>
              <a:ext cx="96525" cy="96525"/>
            </a:xfrm>
            <a:custGeom>
              <a:avLst/>
              <a:gdLst/>
              <a:ahLst/>
              <a:cxnLst/>
              <a:rect l="l" t="t" r="r" b="b"/>
              <a:pathLst>
                <a:path w="3861" h="3861" extrusionOk="0">
                  <a:moveTo>
                    <a:pt x="1946" y="1"/>
                  </a:moveTo>
                  <a:cubicBezTo>
                    <a:pt x="851" y="1"/>
                    <a:pt x="0" y="852"/>
                    <a:pt x="0" y="1946"/>
                  </a:cubicBezTo>
                  <a:cubicBezTo>
                    <a:pt x="0" y="3010"/>
                    <a:pt x="851" y="3861"/>
                    <a:pt x="1946" y="3861"/>
                  </a:cubicBezTo>
                  <a:cubicBezTo>
                    <a:pt x="3010" y="3861"/>
                    <a:pt x="3861" y="3010"/>
                    <a:pt x="3861" y="1946"/>
                  </a:cubicBezTo>
                  <a:cubicBezTo>
                    <a:pt x="3861" y="852"/>
                    <a:pt x="3010" y="1"/>
                    <a:pt x="19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5" name="Google Shape;85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967234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3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oogle Shape;16;p3"/>
          <p:cNvGrpSpPr/>
          <p:nvPr/>
        </p:nvGrpSpPr>
        <p:grpSpPr>
          <a:xfrm rot="2506023">
            <a:off x="1274638" y="-703256"/>
            <a:ext cx="6812756" cy="6550031"/>
            <a:chOff x="1786775" y="1002200"/>
            <a:chExt cx="3861800" cy="3712875"/>
          </a:xfrm>
        </p:grpSpPr>
        <p:sp>
          <p:nvSpPr>
            <p:cNvPr id="17" name="Google Shape;17;p3"/>
            <p:cNvSpPr/>
            <p:nvPr/>
          </p:nvSpPr>
          <p:spPr>
            <a:xfrm>
              <a:off x="1786775" y="1002200"/>
              <a:ext cx="3861800" cy="3712875"/>
            </a:xfrm>
            <a:custGeom>
              <a:avLst/>
              <a:gdLst/>
              <a:ahLst/>
              <a:cxnLst/>
              <a:rect l="l" t="t" r="r" b="b"/>
              <a:pathLst>
                <a:path w="154472" h="148515" extrusionOk="0">
                  <a:moveTo>
                    <a:pt x="88939" y="1"/>
                  </a:moveTo>
                  <a:cubicBezTo>
                    <a:pt x="84075" y="1"/>
                    <a:pt x="78478" y="1648"/>
                    <a:pt x="72069" y="5669"/>
                  </a:cubicBezTo>
                  <a:cubicBezTo>
                    <a:pt x="61886" y="12053"/>
                    <a:pt x="57236" y="24332"/>
                    <a:pt x="54895" y="35457"/>
                  </a:cubicBezTo>
                  <a:cubicBezTo>
                    <a:pt x="52919" y="44971"/>
                    <a:pt x="43679" y="50017"/>
                    <a:pt x="36810" y="55214"/>
                  </a:cubicBezTo>
                  <a:cubicBezTo>
                    <a:pt x="28360" y="61658"/>
                    <a:pt x="20214" y="69135"/>
                    <a:pt x="13587" y="77677"/>
                  </a:cubicBezTo>
                  <a:cubicBezTo>
                    <a:pt x="0" y="95245"/>
                    <a:pt x="821" y="110929"/>
                    <a:pt x="9454" y="127465"/>
                  </a:cubicBezTo>
                  <a:cubicBezTo>
                    <a:pt x="12068" y="132419"/>
                    <a:pt x="16505" y="140140"/>
                    <a:pt x="29545" y="145489"/>
                  </a:cubicBezTo>
                  <a:cubicBezTo>
                    <a:pt x="34502" y="147539"/>
                    <a:pt x="39466" y="148514"/>
                    <a:pt x="44435" y="148514"/>
                  </a:cubicBezTo>
                  <a:cubicBezTo>
                    <a:pt x="57077" y="148514"/>
                    <a:pt x="69748" y="142200"/>
                    <a:pt x="82403" y="131203"/>
                  </a:cubicBezTo>
                  <a:cubicBezTo>
                    <a:pt x="86415" y="127708"/>
                    <a:pt x="89850" y="123544"/>
                    <a:pt x="93680" y="119866"/>
                  </a:cubicBezTo>
                  <a:cubicBezTo>
                    <a:pt x="97662" y="115975"/>
                    <a:pt x="102130" y="112601"/>
                    <a:pt x="106902" y="109774"/>
                  </a:cubicBezTo>
                  <a:cubicBezTo>
                    <a:pt x="118027" y="103209"/>
                    <a:pt x="131097" y="99561"/>
                    <a:pt x="140672" y="90868"/>
                  </a:cubicBezTo>
                  <a:cubicBezTo>
                    <a:pt x="145748" y="86279"/>
                    <a:pt x="149608" y="80351"/>
                    <a:pt x="151766" y="73847"/>
                  </a:cubicBezTo>
                  <a:cubicBezTo>
                    <a:pt x="154471" y="65670"/>
                    <a:pt x="152739" y="56977"/>
                    <a:pt x="146721" y="50898"/>
                  </a:cubicBezTo>
                  <a:cubicBezTo>
                    <a:pt x="141037" y="45153"/>
                    <a:pt x="136112" y="44849"/>
                    <a:pt x="130337" y="42205"/>
                  </a:cubicBezTo>
                  <a:cubicBezTo>
                    <a:pt x="123285" y="38892"/>
                    <a:pt x="118392" y="36430"/>
                    <a:pt x="116294" y="28892"/>
                  </a:cubicBezTo>
                  <a:cubicBezTo>
                    <a:pt x="113682" y="19384"/>
                    <a:pt x="105622" y="1"/>
                    <a:pt x="889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" name="Google Shape;18;p3"/>
            <p:cNvSpPr/>
            <p:nvPr/>
          </p:nvSpPr>
          <p:spPr>
            <a:xfrm>
              <a:off x="4837429" y="1652159"/>
              <a:ext cx="218125" cy="218125"/>
            </a:xfrm>
            <a:custGeom>
              <a:avLst/>
              <a:gdLst/>
              <a:ahLst/>
              <a:cxnLst/>
              <a:rect l="l" t="t" r="r" b="b"/>
              <a:pathLst>
                <a:path w="8725" h="8725" extrusionOk="0">
                  <a:moveTo>
                    <a:pt x="4377" y="1"/>
                  </a:moveTo>
                  <a:cubicBezTo>
                    <a:pt x="1946" y="1"/>
                    <a:pt x="0" y="1946"/>
                    <a:pt x="0" y="4347"/>
                  </a:cubicBezTo>
                  <a:cubicBezTo>
                    <a:pt x="0" y="6779"/>
                    <a:pt x="1946" y="8724"/>
                    <a:pt x="4377" y="8724"/>
                  </a:cubicBezTo>
                  <a:cubicBezTo>
                    <a:pt x="6779" y="8724"/>
                    <a:pt x="8724" y="6779"/>
                    <a:pt x="8724" y="4347"/>
                  </a:cubicBezTo>
                  <a:cubicBezTo>
                    <a:pt x="8724" y="1946"/>
                    <a:pt x="6779" y="1"/>
                    <a:pt x="43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" name="Google Shape;19;p3"/>
            <p:cNvSpPr/>
            <p:nvPr/>
          </p:nvSpPr>
          <p:spPr>
            <a:xfrm>
              <a:off x="4758372" y="1512749"/>
              <a:ext cx="96525" cy="96525"/>
            </a:xfrm>
            <a:custGeom>
              <a:avLst/>
              <a:gdLst/>
              <a:ahLst/>
              <a:cxnLst/>
              <a:rect l="l" t="t" r="r" b="b"/>
              <a:pathLst>
                <a:path w="3861" h="3861" extrusionOk="0">
                  <a:moveTo>
                    <a:pt x="1946" y="1"/>
                  </a:moveTo>
                  <a:cubicBezTo>
                    <a:pt x="851" y="1"/>
                    <a:pt x="0" y="852"/>
                    <a:pt x="0" y="1946"/>
                  </a:cubicBezTo>
                  <a:cubicBezTo>
                    <a:pt x="0" y="3010"/>
                    <a:pt x="851" y="3861"/>
                    <a:pt x="1946" y="3861"/>
                  </a:cubicBezTo>
                  <a:cubicBezTo>
                    <a:pt x="3010" y="3861"/>
                    <a:pt x="3861" y="3010"/>
                    <a:pt x="3861" y="1946"/>
                  </a:cubicBezTo>
                  <a:cubicBezTo>
                    <a:pt x="3861" y="852"/>
                    <a:pt x="3010" y="1"/>
                    <a:pt x="19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3416563" y="1955400"/>
            <a:ext cx="3210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5000">
                <a:solidFill>
                  <a:schemeClr val="accent3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 dirty="0"/>
          </a:p>
        </p:txBody>
      </p:sp>
      <p:sp>
        <p:nvSpPr>
          <p:cNvPr id="21" name="Google Shape;21;p3"/>
          <p:cNvSpPr txBox="1">
            <a:spLocks noGrp="1"/>
          </p:cNvSpPr>
          <p:nvPr>
            <p:ph type="subTitle" idx="1"/>
          </p:nvPr>
        </p:nvSpPr>
        <p:spPr>
          <a:xfrm>
            <a:off x="2199900" y="2797200"/>
            <a:ext cx="4744200" cy="39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 dirty="0"/>
          </a:p>
        </p:txBody>
      </p:sp>
      <p:sp>
        <p:nvSpPr>
          <p:cNvPr id="22" name="Google Shape;22;p3"/>
          <p:cNvSpPr txBox="1">
            <a:spLocks noGrp="1"/>
          </p:cNvSpPr>
          <p:nvPr>
            <p:ph type="title" idx="2" hasCustomPrompt="1"/>
          </p:nvPr>
        </p:nvSpPr>
        <p:spPr>
          <a:xfrm>
            <a:off x="2516538" y="1955400"/>
            <a:ext cx="9402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5000">
                <a:solidFill>
                  <a:schemeClr val="accent3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9pPr>
          </a:lstStyle>
          <a:p>
            <a:r>
              <a:rPr dirty="0"/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oogle Shape;48;p8"/>
          <p:cNvGrpSpPr/>
          <p:nvPr/>
        </p:nvGrpSpPr>
        <p:grpSpPr>
          <a:xfrm rot="-6901726">
            <a:off x="-2319547" y="-2509460"/>
            <a:ext cx="10526452" cy="10365738"/>
            <a:chOff x="1132290" y="467842"/>
            <a:chExt cx="5085019" cy="4954098"/>
          </a:xfrm>
        </p:grpSpPr>
        <p:sp>
          <p:nvSpPr>
            <p:cNvPr id="49" name="Google Shape;49;p8"/>
            <p:cNvSpPr/>
            <p:nvPr/>
          </p:nvSpPr>
          <p:spPr>
            <a:xfrm rot="-1172623">
              <a:off x="1674207" y="1021347"/>
              <a:ext cx="4001184" cy="3847088"/>
            </a:xfrm>
            <a:custGeom>
              <a:avLst/>
              <a:gdLst/>
              <a:ahLst/>
              <a:cxnLst/>
              <a:rect l="l" t="t" r="r" b="b"/>
              <a:pathLst>
                <a:path w="154472" h="148515" extrusionOk="0">
                  <a:moveTo>
                    <a:pt x="88939" y="1"/>
                  </a:moveTo>
                  <a:cubicBezTo>
                    <a:pt x="84075" y="1"/>
                    <a:pt x="78478" y="1648"/>
                    <a:pt x="72069" y="5669"/>
                  </a:cubicBezTo>
                  <a:cubicBezTo>
                    <a:pt x="61886" y="12053"/>
                    <a:pt x="57236" y="24332"/>
                    <a:pt x="54895" y="35457"/>
                  </a:cubicBezTo>
                  <a:cubicBezTo>
                    <a:pt x="52919" y="44971"/>
                    <a:pt x="43679" y="50017"/>
                    <a:pt x="36810" y="55214"/>
                  </a:cubicBezTo>
                  <a:cubicBezTo>
                    <a:pt x="28360" y="61658"/>
                    <a:pt x="20214" y="69135"/>
                    <a:pt x="13587" y="77677"/>
                  </a:cubicBezTo>
                  <a:cubicBezTo>
                    <a:pt x="0" y="95245"/>
                    <a:pt x="821" y="110929"/>
                    <a:pt x="9454" y="127465"/>
                  </a:cubicBezTo>
                  <a:cubicBezTo>
                    <a:pt x="12068" y="132419"/>
                    <a:pt x="16505" y="140140"/>
                    <a:pt x="29545" y="145489"/>
                  </a:cubicBezTo>
                  <a:cubicBezTo>
                    <a:pt x="34502" y="147539"/>
                    <a:pt x="39466" y="148514"/>
                    <a:pt x="44435" y="148514"/>
                  </a:cubicBezTo>
                  <a:cubicBezTo>
                    <a:pt x="57077" y="148514"/>
                    <a:pt x="69748" y="142200"/>
                    <a:pt x="82403" y="131203"/>
                  </a:cubicBezTo>
                  <a:cubicBezTo>
                    <a:pt x="86415" y="127708"/>
                    <a:pt x="89850" y="123544"/>
                    <a:pt x="93680" y="119866"/>
                  </a:cubicBezTo>
                  <a:cubicBezTo>
                    <a:pt x="97662" y="115975"/>
                    <a:pt x="102130" y="112601"/>
                    <a:pt x="106902" y="109774"/>
                  </a:cubicBezTo>
                  <a:cubicBezTo>
                    <a:pt x="118027" y="103209"/>
                    <a:pt x="131097" y="99561"/>
                    <a:pt x="140672" y="90868"/>
                  </a:cubicBezTo>
                  <a:cubicBezTo>
                    <a:pt x="145748" y="86279"/>
                    <a:pt x="149608" y="80351"/>
                    <a:pt x="151766" y="73847"/>
                  </a:cubicBezTo>
                  <a:cubicBezTo>
                    <a:pt x="154471" y="65670"/>
                    <a:pt x="152739" y="56977"/>
                    <a:pt x="146721" y="50898"/>
                  </a:cubicBezTo>
                  <a:cubicBezTo>
                    <a:pt x="141037" y="45153"/>
                    <a:pt x="136112" y="44849"/>
                    <a:pt x="130337" y="42205"/>
                  </a:cubicBezTo>
                  <a:cubicBezTo>
                    <a:pt x="123285" y="38892"/>
                    <a:pt x="118392" y="36430"/>
                    <a:pt x="116294" y="28892"/>
                  </a:cubicBezTo>
                  <a:cubicBezTo>
                    <a:pt x="113682" y="19384"/>
                    <a:pt x="105622" y="1"/>
                    <a:pt x="889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0" name="Google Shape;50;p8"/>
            <p:cNvSpPr/>
            <p:nvPr/>
          </p:nvSpPr>
          <p:spPr>
            <a:xfrm>
              <a:off x="2818350" y="1817311"/>
              <a:ext cx="218125" cy="218125"/>
            </a:xfrm>
            <a:custGeom>
              <a:avLst/>
              <a:gdLst/>
              <a:ahLst/>
              <a:cxnLst/>
              <a:rect l="l" t="t" r="r" b="b"/>
              <a:pathLst>
                <a:path w="8725" h="8725" extrusionOk="0">
                  <a:moveTo>
                    <a:pt x="4377" y="1"/>
                  </a:moveTo>
                  <a:cubicBezTo>
                    <a:pt x="1946" y="1"/>
                    <a:pt x="0" y="1946"/>
                    <a:pt x="0" y="4347"/>
                  </a:cubicBezTo>
                  <a:cubicBezTo>
                    <a:pt x="0" y="6779"/>
                    <a:pt x="1946" y="8724"/>
                    <a:pt x="4377" y="8724"/>
                  </a:cubicBezTo>
                  <a:cubicBezTo>
                    <a:pt x="6779" y="8724"/>
                    <a:pt x="8724" y="6779"/>
                    <a:pt x="8724" y="4347"/>
                  </a:cubicBezTo>
                  <a:cubicBezTo>
                    <a:pt x="8724" y="1946"/>
                    <a:pt x="6779" y="1"/>
                    <a:pt x="43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1" name="Google Shape;51;p8"/>
            <p:cNvSpPr/>
            <p:nvPr/>
          </p:nvSpPr>
          <p:spPr>
            <a:xfrm>
              <a:off x="3016041" y="1693534"/>
              <a:ext cx="96525" cy="96525"/>
            </a:xfrm>
            <a:custGeom>
              <a:avLst/>
              <a:gdLst/>
              <a:ahLst/>
              <a:cxnLst/>
              <a:rect l="l" t="t" r="r" b="b"/>
              <a:pathLst>
                <a:path w="3861" h="3861" extrusionOk="0">
                  <a:moveTo>
                    <a:pt x="1946" y="1"/>
                  </a:moveTo>
                  <a:cubicBezTo>
                    <a:pt x="851" y="1"/>
                    <a:pt x="0" y="852"/>
                    <a:pt x="0" y="1946"/>
                  </a:cubicBezTo>
                  <a:cubicBezTo>
                    <a:pt x="0" y="3010"/>
                    <a:pt x="851" y="3861"/>
                    <a:pt x="1946" y="3861"/>
                  </a:cubicBezTo>
                  <a:cubicBezTo>
                    <a:pt x="3010" y="3861"/>
                    <a:pt x="3861" y="3010"/>
                    <a:pt x="3861" y="1946"/>
                  </a:cubicBezTo>
                  <a:cubicBezTo>
                    <a:pt x="3861" y="852"/>
                    <a:pt x="3010" y="1"/>
                    <a:pt x="19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52" name="Google Shape;52;p8"/>
          <p:cNvSpPr txBox="1">
            <a:spLocks noGrp="1"/>
          </p:cNvSpPr>
          <p:nvPr>
            <p:ph type="title"/>
          </p:nvPr>
        </p:nvSpPr>
        <p:spPr>
          <a:xfrm>
            <a:off x="627800" y="1790250"/>
            <a:ext cx="4982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 dirty="0"/>
          </a:p>
        </p:txBody>
      </p:sp>
      <p:sp>
        <p:nvSpPr>
          <p:cNvPr id="53" name="Google Shape;53;p8"/>
          <p:cNvSpPr txBox="1">
            <a:spLocks noGrp="1"/>
          </p:cNvSpPr>
          <p:nvPr>
            <p:ph type="subTitle" idx="1"/>
          </p:nvPr>
        </p:nvSpPr>
        <p:spPr>
          <a:xfrm>
            <a:off x="627800" y="2632050"/>
            <a:ext cx="4982400" cy="72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50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left text">
  <p:cSld name="CUSTOM_2">
    <p:bg>
      <p:bgPr>
        <a:solidFill>
          <a:schemeClr val="accent3"/>
        </a:solidFill>
        <a:effectLst/>
      </p:bgPr>
    </p:bg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Google Shape;87;p15"/>
          <p:cNvGrpSpPr/>
          <p:nvPr/>
        </p:nvGrpSpPr>
        <p:grpSpPr>
          <a:xfrm rot="-2808582" flipH="1">
            <a:off x="-769895" y="-1911250"/>
            <a:ext cx="9580815" cy="9304939"/>
            <a:chOff x="1786775" y="1002200"/>
            <a:chExt cx="3861800" cy="3712875"/>
          </a:xfrm>
        </p:grpSpPr>
        <p:sp>
          <p:nvSpPr>
            <p:cNvPr id="88" name="Google Shape;88;p15"/>
            <p:cNvSpPr/>
            <p:nvPr/>
          </p:nvSpPr>
          <p:spPr>
            <a:xfrm>
              <a:off x="1786775" y="1002200"/>
              <a:ext cx="3861800" cy="3712875"/>
            </a:xfrm>
            <a:custGeom>
              <a:avLst/>
              <a:gdLst/>
              <a:ahLst/>
              <a:cxnLst/>
              <a:rect l="l" t="t" r="r" b="b"/>
              <a:pathLst>
                <a:path w="154472" h="148515" extrusionOk="0">
                  <a:moveTo>
                    <a:pt x="88939" y="1"/>
                  </a:moveTo>
                  <a:cubicBezTo>
                    <a:pt x="84075" y="1"/>
                    <a:pt x="78478" y="1648"/>
                    <a:pt x="72069" y="5669"/>
                  </a:cubicBezTo>
                  <a:cubicBezTo>
                    <a:pt x="61886" y="12053"/>
                    <a:pt x="57236" y="24332"/>
                    <a:pt x="54895" y="35457"/>
                  </a:cubicBezTo>
                  <a:cubicBezTo>
                    <a:pt x="52919" y="44971"/>
                    <a:pt x="43679" y="50017"/>
                    <a:pt x="36810" y="55214"/>
                  </a:cubicBezTo>
                  <a:cubicBezTo>
                    <a:pt x="28360" y="61658"/>
                    <a:pt x="20214" y="69135"/>
                    <a:pt x="13587" y="77677"/>
                  </a:cubicBezTo>
                  <a:cubicBezTo>
                    <a:pt x="0" y="95245"/>
                    <a:pt x="821" y="110929"/>
                    <a:pt x="9454" y="127465"/>
                  </a:cubicBezTo>
                  <a:cubicBezTo>
                    <a:pt x="12068" y="132419"/>
                    <a:pt x="16505" y="140140"/>
                    <a:pt x="29545" y="145489"/>
                  </a:cubicBezTo>
                  <a:cubicBezTo>
                    <a:pt x="34502" y="147539"/>
                    <a:pt x="39466" y="148514"/>
                    <a:pt x="44435" y="148514"/>
                  </a:cubicBezTo>
                  <a:cubicBezTo>
                    <a:pt x="57077" y="148514"/>
                    <a:pt x="69748" y="142200"/>
                    <a:pt x="82403" y="131203"/>
                  </a:cubicBezTo>
                  <a:cubicBezTo>
                    <a:pt x="86415" y="127708"/>
                    <a:pt x="89850" y="123544"/>
                    <a:pt x="93680" y="119866"/>
                  </a:cubicBezTo>
                  <a:cubicBezTo>
                    <a:pt x="97662" y="115975"/>
                    <a:pt x="102130" y="112601"/>
                    <a:pt x="106902" y="109774"/>
                  </a:cubicBezTo>
                  <a:cubicBezTo>
                    <a:pt x="118027" y="103209"/>
                    <a:pt x="131097" y="99561"/>
                    <a:pt x="140672" y="90868"/>
                  </a:cubicBezTo>
                  <a:cubicBezTo>
                    <a:pt x="145748" y="86279"/>
                    <a:pt x="149608" y="80351"/>
                    <a:pt x="151766" y="73847"/>
                  </a:cubicBezTo>
                  <a:cubicBezTo>
                    <a:pt x="154471" y="65670"/>
                    <a:pt x="152739" y="56977"/>
                    <a:pt x="146721" y="50898"/>
                  </a:cubicBezTo>
                  <a:cubicBezTo>
                    <a:pt x="141037" y="45153"/>
                    <a:pt x="136112" y="44849"/>
                    <a:pt x="130337" y="42205"/>
                  </a:cubicBezTo>
                  <a:cubicBezTo>
                    <a:pt x="123285" y="38892"/>
                    <a:pt x="118392" y="36430"/>
                    <a:pt x="116294" y="28892"/>
                  </a:cubicBezTo>
                  <a:cubicBezTo>
                    <a:pt x="113682" y="19384"/>
                    <a:pt x="105622" y="1"/>
                    <a:pt x="889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9" name="Google Shape;89;p15"/>
            <p:cNvSpPr/>
            <p:nvPr/>
          </p:nvSpPr>
          <p:spPr>
            <a:xfrm>
              <a:off x="2818350" y="1817311"/>
              <a:ext cx="218125" cy="218125"/>
            </a:xfrm>
            <a:custGeom>
              <a:avLst/>
              <a:gdLst/>
              <a:ahLst/>
              <a:cxnLst/>
              <a:rect l="l" t="t" r="r" b="b"/>
              <a:pathLst>
                <a:path w="8725" h="8725" extrusionOk="0">
                  <a:moveTo>
                    <a:pt x="4377" y="1"/>
                  </a:moveTo>
                  <a:cubicBezTo>
                    <a:pt x="1946" y="1"/>
                    <a:pt x="0" y="1946"/>
                    <a:pt x="0" y="4347"/>
                  </a:cubicBezTo>
                  <a:cubicBezTo>
                    <a:pt x="0" y="6779"/>
                    <a:pt x="1946" y="8724"/>
                    <a:pt x="4377" y="8724"/>
                  </a:cubicBezTo>
                  <a:cubicBezTo>
                    <a:pt x="6779" y="8724"/>
                    <a:pt x="8724" y="6779"/>
                    <a:pt x="8724" y="4347"/>
                  </a:cubicBezTo>
                  <a:cubicBezTo>
                    <a:pt x="8724" y="1946"/>
                    <a:pt x="6779" y="1"/>
                    <a:pt x="43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0" name="Google Shape;90;p15"/>
            <p:cNvSpPr/>
            <p:nvPr/>
          </p:nvSpPr>
          <p:spPr>
            <a:xfrm>
              <a:off x="3016041" y="1693534"/>
              <a:ext cx="96525" cy="96525"/>
            </a:xfrm>
            <a:custGeom>
              <a:avLst/>
              <a:gdLst/>
              <a:ahLst/>
              <a:cxnLst/>
              <a:rect l="l" t="t" r="r" b="b"/>
              <a:pathLst>
                <a:path w="3861" h="3861" extrusionOk="0">
                  <a:moveTo>
                    <a:pt x="1946" y="1"/>
                  </a:moveTo>
                  <a:cubicBezTo>
                    <a:pt x="851" y="1"/>
                    <a:pt x="0" y="852"/>
                    <a:pt x="0" y="1946"/>
                  </a:cubicBezTo>
                  <a:cubicBezTo>
                    <a:pt x="0" y="3010"/>
                    <a:pt x="851" y="3861"/>
                    <a:pt x="1946" y="3861"/>
                  </a:cubicBezTo>
                  <a:cubicBezTo>
                    <a:pt x="3010" y="3861"/>
                    <a:pt x="3861" y="3010"/>
                    <a:pt x="3861" y="1946"/>
                  </a:cubicBezTo>
                  <a:cubicBezTo>
                    <a:pt x="3861" y="852"/>
                    <a:pt x="3010" y="1"/>
                    <a:pt x="19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91" name="Google Shape;91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  <a:sym typeface="Fredoka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 dirty="0"/>
          </a:p>
        </p:txBody>
      </p:sp>
      <p:sp>
        <p:nvSpPr>
          <p:cNvPr id="92" name="Google Shape;92;p15"/>
          <p:cNvSpPr txBox="1">
            <a:spLocks noGrp="1"/>
          </p:cNvSpPr>
          <p:nvPr>
            <p:ph type="subTitle" idx="1"/>
          </p:nvPr>
        </p:nvSpPr>
        <p:spPr>
          <a:xfrm>
            <a:off x="940975" y="3925075"/>
            <a:ext cx="2421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5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 dirty="0"/>
          </a:p>
        </p:txBody>
      </p:sp>
      <p:sp>
        <p:nvSpPr>
          <p:cNvPr id="93" name="Google Shape;93;p15"/>
          <p:cNvSpPr txBox="1">
            <a:spLocks noGrp="1"/>
          </p:cNvSpPr>
          <p:nvPr>
            <p:ph type="subTitle" idx="2"/>
          </p:nvPr>
        </p:nvSpPr>
        <p:spPr>
          <a:xfrm>
            <a:off x="940975" y="2766850"/>
            <a:ext cx="2421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5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 dirty="0"/>
          </a:p>
        </p:txBody>
      </p:sp>
      <p:sp>
        <p:nvSpPr>
          <p:cNvPr id="94" name="Google Shape;94;p15"/>
          <p:cNvSpPr txBox="1">
            <a:spLocks noGrp="1"/>
          </p:cNvSpPr>
          <p:nvPr>
            <p:ph type="subTitle" idx="3"/>
          </p:nvPr>
        </p:nvSpPr>
        <p:spPr>
          <a:xfrm>
            <a:off x="940975" y="1608625"/>
            <a:ext cx="2421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5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 dirty="0"/>
          </a:p>
        </p:txBody>
      </p:sp>
      <p:sp>
        <p:nvSpPr>
          <p:cNvPr id="95" name="Google Shape;95;p15"/>
          <p:cNvSpPr txBox="1">
            <a:spLocks noGrp="1"/>
          </p:cNvSpPr>
          <p:nvPr>
            <p:ph type="subTitle" idx="4"/>
          </p:nvPr>
        </p:nvSpPr>
        <p:spPr>
          <a:xfrm>
            <a:off x="940975" y="3507650"/>
            <a:ext cx="2421300" cy="42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rgbClr val="A5B7C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 dirty="0"/>
          </a:p>
        </p:txBody>
      </p:sp>
      <p:sp>
        <p:nvSpPr>
          <p:cNvPr id="96" name="Google Shape;96;p15"/>
          <p:cNvSpPr txBox="1">
            <a:spLocks noGrp="1"/>
          </p:cNvSpPr>
          <p:nvPr>
            <p:ph type="subTitle" idx="5"/>
          </p:nvPr>
        </p:nvSpPr>
        <p:spPr>
          <a:xfrm>
            <a:off x="940975" y="2338750"/>
            <a:ext cx="2421300" cy="42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rgbClr val="445D7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 dirty="0"/>
          </a:p>
        </p:txBody>
      </p:sp>
      <p:sp>
        <p:nvSpPr>
          <p:cNvPr id="97" name="Google Shape;97;p15"/>
          <p:cNvSpPr txBox="1">
            <a:spLocks noGrp="1"/>
          </p:cNvSpPr>
          <p:nvPr>
            <p:ph type="subTitle" idx="6"/>
          </p:nvPr>
        </p:nvSpPr>
        <p:spPr>
          <a:xfrm>
            <a:off x="940975" y="1169850"/>
            <a:ext cx="2421300" cy="42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1900">
                <a:solidFill>
                  <a:schemeClr val="accent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text lines 2">
  <p:cSld name="CUSTOM_14"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0" name="Google Shape;210;p27"/>
          <p:cNvGrpSpPr/>
          <p:nvPr/>
        </p:nvGrpSpPr>
        <p:grpSpPr>
          <a:xfrm rot="1351476">
            <a:off x="-930621" y="-2956783"/>
            <a:ext cx="11005343" cy="10580795"/>
            <a:chOff x="1786775" y="1002200"/>
            <a:chExt cx="3861800" cy="3712875"/>
          </a:xfrm>
        </p:grpSpPr>
        <p:sp>
          <p:nvSpPr>
            <p:cNvPr id="211" name="Google Shape;211;p27"/>
            <p:cNvSpPr/>
            <p:nvPr/>
          </p:nvSpPr>
          <p:spPr>
            <a:xfrm>
              <a:off x="1786775" y="1002200"/>
              <a:ext cx="3861800" cy="3712875"/>
            </a:xfrm>
            <a:custGeom>
              <a:avLst/>
              <a:gdLst/>
              <a:ahLst/>
              <a:cxnLst/>
              <a:rect l="l" t="t" r="r" b="b"/>
              <a:pathLst>
                <a:path w="154472" h="148515" extrusionOk="0">
                  <a:moveTo>
                    <a:pt x="88939" y="1"/>
                  </a:moveTo>
                  <a:cubicBezTo>
                    <a:pt x="84075" y="1"/>
                    <a:pt x="78478" y="1648"/>
                    <a:pt x="72069" y="5669"/>
                  </a:cubicBezTo>
                  <a:cubicBezTo>
                    <a:pt x="61886" y="12053"/>
                    <a:pt x="57236" y="24332"/>
                    <a:pt x="54895" y="35457"/>
                  </a:cubicBezTo>
                  <a:cubicBezTo>
                    <a:pt x="52919" y="44971"/>
                    <a:pt x="43679" y="50017"/>
                    <a:pt x="36810" y="55214"/>
                  </a:cubicBezTo>
                  <a:cubicBezTo>
                    <a:pt x="28360" y="61658"/>
                    <a:pt x="20214" y="69135"/>
                    <a:pt x="13587" y="77677"/>
                  </a:cubicBezTo>
                  <a:cubicBezTo>
                    <a:pt x="0" y="95245"/>
                    <a:pt x="821" y="110929"/>
                    <a:pt x="9454" y="127465"/>
                  </a:cubicBezTo>
                  <a:cubicBezTo>
                    <a:pt x="12068" y="132419"/>
                    <a:pt x="16505" y="140140"/>
                    <a:pt x="29545" y="145489"/>
                  </a:cubicBezTo>
                  <a:cubicBezTo>
                    <a:pt x="34502" y="147539"/>
                    <a:pt x="39466" y="148514"/>
                    <a:pt x="44435" y="148514"/>
                  </a:cubicBezTo>
                  <a:cubicBezTo>
                    <a:pt x="57077" y="148514"/>
                    <a:pt x="69748" y="142200"/>
                    <a:pt x="82403" y="131203"/>
                  </a:cubicBezTo>
                  <a:cubicBezTo>
                    <a:pt x="86415" y="127708"/>
                    <a:pt x="89850" y="123544"/>
                    <a:pt x="93680" y="119866"/>
                  </a:cubicBezTo>
                  <a:cubicBezTo>
                    <a:pt x="97662" y="115975"/>
                    <a:pt x="102130" y="112601"/>
                    <a:pt x="106902" y="109774"/>
                  </a:cubicBezTo>
                  <a:cubicBezTo>
                    <a:pt x="118027" y="103209"/>
                    <a:pt x="131097" y="99561"/>
                    <a:pt x="140672" y="90868"/>
                  </a:cubicBezTo>
                  <a:cubicBezTo>
                    <a:pt x="145748" y="86279"/>
                    <a:pt x="149608" y="80351"/>
                    <a:pt x="151766" y="73847"/>
                  </a:cubicBezTo>
                  <a:cubicBezTo>
                    <a:pt x="154471" y="65670"/>
                    <a:pt x="152739" y="56977"/>
                    <a:pt x="146721" y="50898"/>
                  </a:cubicBezTo>
                  <a:cubicBezTo>
                    <a:pt x="141037" y="45153"/>
                    <a:pt x="136112" y="44849"/>
                    <a:pt x="130337" y="42205"/>
                  </a:cubicBezTo>
                  <a:cubicBezTo>
                    <a:pt x="123285" y="38892"/>
                    <a:pt x="118392" y="36430"/>
                    <a:pt x="116294" y="28892"/>
                  </a:cubicBezTo>
                  <a:cubicBezTo>
                    <a:pt x="113682" y="19384"/>
                    <a:pt x="105622" y="1"/>
                    <a:pt x="889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2" name="Google Shape;212;p27"/>
            <p:cNvSpPr/>
            <p:nvPr/>
          </p:nvSpPr>
          <p:spPr>
            <a:xfrm>
              <a:off x="2818350" y="1817311"/>
              <a:ext cx="218125" cy="218125"/>
            </a:xfrm>
            <a:custGeom>
              <a:avLst/>
              <a:gdLst/>
              <a:ahLst/>
              <a:cxnLst/>
              <a:rect l="l" t="t" r="r" b="b"/>
              <a:pathLst>
                <a:path w="8725" h="8725" extrusionOk="0">
                  <a:moveTo>
                    <a:pt x="4377" y="1"/>
                  </a:moveTo>
                  <a:cubicBezTo>
                    <a:pt x="1946" y="1"/>
                    <a:pt x="0" y="1946"/>
                    <a:pt x="0" y="4347"/>
                  </a:cubicBezTo>
                  <a:cubicBezTo>
                    <a:pt x="0" y="6779"/>
                    <a:pt x="1946" y="8724"/>
                    <a:pt x="4377" y="8724"/>
                  </a:cubicBezTo>
                  <a:cubicBezTo>
                    <a:pt x="6779" y="8724"/>
                    <a:pt x="8724" y="6779"/>
                    <a:pt x="8724" y="4347"/>
                  </a:cubicBezTo>
                  <a:cubicBezTo>
                    <a:pt x="8724" y="1946"/>
                    <a:pt x="6779" y="1"/>
                    <a:pt x="437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3" name="Google Shape;213;p27"/>
            <p:cNvSpPr/>
            <p:nvPr/>
          </p:nvSpPr>
          <p:spPr>
            <a:xfrm>
              <a:off x="3016041" y="1693534"/>
              <a:ext cx="96525" cy="96525"/>
            </a:xfrm>
            <a:custGeom>
              <a:avLst/>
              <a:gdLst/>
              <a:ahLst/>
              <a:cxnLst/>
              <a:rect l="l" t="t" r="r" b="b"/>
              <a:pathLst>
                <a:path w="3861" h="3861" extrusionOk="0">
                  <a:moveTo>
                    <a:pt x="1946" y="1"/>
                  </a:moveTo>
                  <a:cubicBezTo>
                    <a:pt x="851" y="1"/>
                    <a:pt x="0" y="852"/>
                    <a:pt x="0" y="1946"/>
                  </a:cubicBezTo>
                  <a:cubicBezTo>
                    <a:pt x="0" y="3010"/>
                    <a:pt x="851" y="3861"/>
                    <a:pt x="1946" y="3861"/>
                  </a:cubicBezTo>
                  <a:cubicBezTo>
                    <a:pt x="3010" y="3861"/>
                    <a:pt x="3861" y="3010"/>
                    <a:pt x="3861" y="1946"/>
                  </a:cubicBezTo>
                  <a:cubicBezTo>
                    <a:pt x="3861" y="852"/>
                    <a:pt x="3010" y="1"/>
                    <a:pt x="19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14" name="Google Shape;214;p27"/>
          <p:cNvSpPr txBox="1">
            <a:spLocks noGrp="1"/>
          </p:cNvSpPr>
          <p:nvPr>
            <p:ph type="subTitle" idx="1"/>
          </p:nvPr>
        </p:nvSpPr>
        <p:spPr>
          <a:xfrm>
            <a:off x="888763" y="3515500"/>
            <a:ext cx="2421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50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 dirty="0"/>
          </a:p>
        </p:txBody>
      </p:sp>
      <p:sp>
        <p:nvSpPr>
          <p:cNvPr id="215" name="Google Shape;215;p27"/>
          <p:cNvSpPr txBox="1">
            <a:spLocks noGrp="1"/>
          </p:cNvSpPr>
          <p:nvPr>
            <p:ph type="subTitle" idx="2"/>
          </p:nvPr>
        </p:nvSpPr>
        <p:spPr>
          <a:xfrm>
            <a:off x="5775188" y="1976800"/>
            <a:ext cx="2421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50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 dirty="0"/>
          </a:p>
        </p:txBody>
      </p:sp>
      <p:sp>
        <p:nvSpPr>
          <p:cNvPr id="216" name="Google Shape;216;p27"/>
          <p:cNvSpPr txBox="1">
            <a:spLocks noGrp="1"/>
          </p:cNvSpPr>
          <p:nvPr>
            <p:ph type="subTitle" idx="3"/>
          </p:nvPr>
        </p:nvSpPr>
        <p:spPr>
          <a:xfrm>
            <a:off x="905038" y="1987475"/>
            <a:ext cx="2421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50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 dirty="0"/>
          </a:p>
        </p:txBody>
      </p:sp>
      <p:sp>
        <p:nvSpPr>
          <p:cNvPr id="217" name="Google Shape;217;p27"/>
          <p:cNvSpPr txBox="1">
            <a:spLocks noGrp="1"/>
          </p:cNvSpPr>
          <p:nvPr>
            <p:ph type="subTitle" idx="4"/>
          </p:nvPr>
        </p:nvSpPr>
        <p:spPr>
          <a:xfrm>
            <a:off x="888763" y="3098075"/>
            <a:ext cx="2421300" cy="42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 dirty="0"/>
          </a:p>
        </p:txBody>
      </p:sp>
      <p:sp>
        <p:nvSpPr>
          <p:cNvPr id="218" name="Google Shape;218;p27"/>
          <p:cNvSpPr txBox="1">
            <a:spLocks noGrp="1"/>
          </p:cNvSpPr>
          <p:nvPr>
            <p:ph type="subTitle" idx="5"/>
          </p:nvPr>
        </p:nvSpPr>
        <p:spPr>
          <a:xfrm>
            <a:off x="5775188" y="1548700"/>
            <a:ext cx="2421300" cy="42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 dirty="0"/>
          </a:p>
        </p:txBody>
      </p:sp>
      <p:sp>
        <p:nvSpPr>
          <p:cNvPr id="219" name="Google Shape;219;p27"/>
          <p:cNvSpPr txBox="1">
            <a:spLocks noGrp="1"/>
          </p:cNvSpPr>
          <p:nvPr>
            <p:ph type="subTitle" idx="6"/>
          </p:nvPr>
        </p:nvSpPr>
        <p:spPr>
          <a:xfrm>
            <a:off x="905038" y="1548700"/>
            <a:ext cx="2421300" cy="42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 dirty="0"/>
          </a:p>
        </p:txBody>
      </p:sp>
      <p:sp>
        <p:nvSpPr>
          <p:cNvPr id="220" name="Google Shape;220;p27"/>
          <p:cNvSpPr txBox="1">
            <a:spLocks noGrp="1"/>
          </p:cNvSpPr>
          <p:nvPr>
            <p:ph type="subTitle" idx="7"/>
          </p:nvPr>
        </p:nvSpPr>
        <p:spPr>
          <a:xfrm>
            <a:off x="5775188" y="3505238"/>
            <a:ext cx="2421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50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 dirty="0"/>
          </a:p>
        </p:txBody>
      </p:sp>
      <p:sp>
        <p:nvSpPr>
          <p:cNvPr id="221" name="Google Shape;221;p27"/>
          <p:cNvSpPr txBox="1">
            <a:spLocks noGrp="1"/>
          </p:cNvSpPr>
          <p:nvPr>
            <p:ph type="subTitle" idx="8"/>
          </p:nvPr>
        </p:nvSpPr>
        <p:spPr>
          <a:xfrm>
            <a:off x="5775188" y="3077138"/>
            <a:ext cx="2421300" cy="42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 dirty="0"/>
          </a:p>
        </p:txBody>
      </p:sp>
      <p:sp>
        <p:nvSpPr>
          <p:cNvPr id="222" name="Google Shape;222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2">
  <p:cSld name="CUSTOM_16"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29"/>
          <p:cNvSpPr txBox="1">
            <a:spLocks noGrp="1"/>
          </p:cNvSpPr>
          <p:nvPr>
            <p:ph type="title"/>
          </p:nvPr>
        </p:nvSpPr>
        <p:spPr>
          <a:xfrm>
            <a:off x="685800" y="445025"/>
            <a:ext cx="7772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3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  <p:sp>
        <p:nvSpPr>
          <p:cNvPr id="463" name="Google Shape;463;p29"/>
          <p:cNvSpPr txBox="1">
            <a:spLocks noGrp="1"/>
          </p:cNvSpPr>
          <p:nvPr>
            <p:ph type="subTitle" idx="1"/>
          </p:nvPr>
        </p:nvSpPr>
        <p:spPr>
          <a:xfrm>
            <a:off x="723900" y="1098525"/>
            <a:ext cx="7734300" cy="350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Char char="●"/>
              <a:defRPr sz="120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9pPr>
          </a:lstStyle>
          <a:p>
            <a:endParaRPr dirty="0"/>
          </a:p>
        </p:txBody>
      </p:sp>
      <p:sp>
        <p:nvSpPr>
          <p:cNvPr id="464" name="Google Shape;464;p29"/>
          <p:cNvSpPr/>
          <p:nvPr/>
        </p:nvSpPr>
        <p:spPr>
          <a:xfrm>
            <a:off x="111300" y="167600"/>
            <a:ext cx="469200" cy="469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65" name="Google Shape;465;p29"/>
          <p:cNvSpPr/>
          <p:nvPr/>
        </p:nvSpPr>
        <p:spPr>
          <a:xfrm>
            <a:off x="645075" y="542600"/>
            <a:ext cx="94200" cy="94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66" name="Google Shape;466;p29"/>
          <p:cNvSpPr/>
          <p:nvPr/>
        </p:nvSpPr>
        <p:spPr>
          <a:xfrm>
            <a:off x="8715225" y="2262900"/>
            <a:ext cx="268500" cy="2685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67" name="Google Shape;467;p29"/>
          <p:cNvSpPr/>
          <p:nvPr/>
        </p:nvSpPr>
        <p:spPr>
          <a:xfrm>
            <a:off x="8925650" y="2639175"/>
            <a:ext cx="94200" cy="94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68" name="Google Shape;468;p29"/>
          <p:cNvSpPr/>
          <p:nvPr/>
        </p:nvSpPr>
        <p:spPr>
          <a:xfrm>
            <a:off x="8983725" y="1947025"/>
            <a:ext cx="36000" cy="36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69" name="Google Shape;469;p29"/>
          <p:cNvSpPr/>
          <p:nvPr/>
        </p:nvSpPr>
        <p:spPr>
          <a:xfrm>
            <a:off x="298800" y="4738425"/>
            <a:ext cx="94200" cy="94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25">
    <p:bg>
      <p:bgPr>
        <a:solidFill>
          <a:schemeClr val="accent3"/>
        </a:solidFill>
        <a:effectLst/>
      </p:bgPr>
    </p:bg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 2">
  <p:cSld name="Caption 2">
    <p:bg>
      <p:bgPr>
        <a:solidFill>
          <a:schemeClr val="accent3"/>
        </a:solidFill>
        <a:effectLst/>
      </p:bgPr>
    </p:bg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1" name="Google Shape;471;p30"/>
          <p:cNvGrpSpPr/>
          <p:nvPr/>
        </p:nvGrpSpPr>
        <p:grpSpPr>
          <a:xfrm rot="2506023">
            <a:off x="1274638" y="-703256"/>
            <a:ext cx="6812756" cy="6550031"/>
            <a:chOff x="1786775" y="1002200"/>
            <a:chExt cx="3861800" cy="3712875"/>
          </a:xfrm>
        </p:grpSpPr>
        <p:sp>
          <p:nvSpPr>
            <p:cNvPr id="472" name="Google Shape;472;p30"/>
            <p:cNvSpPr/>
            <p:nvPr/>
          </p:nvSpPr>
          <p:spPr>
            <a:xfrm>
              <a:off x="1786775" y="1002200"/>
              <a:ext cx="3861800" cy="3712875"/>
            </a:xfrm>
            <a:custGeom>
              <a:avLst/>
              <a:gdLst/>
              <a:ahLst/>
              <a:cxnLst/>
              <a:rect l="l" t="t" r="r" b="b"/>
              <a:pathLst>
                <a:path w="154472" h="148515" extrusionOk="0">
                  <a:moveTo>
                    <a:pt x="88939" y="1"/>
                  </a:moveTo>
                  <a:cubicBezTo>
                    <a:pt x="84075" y="1"/>
                    <a:pt x="78478" y="1648"/>
                    <a:pt x="72069" y="5669"/>
                  </a:cubicBezTo>
                  <a:cubicBezTo>
                    <a:pt x="61886" y="12053"/>
                    <a:pt x="57236" y="24332"/>
                    <a:pt x="54895" y="35457"/>
                  </a:cubicBezTo>
                  <a:cubicBezTo>
                    <a:pt x="52919" y="44971"/>
                    <a:pt x="43679" y="50017"/>
                    <a:pt x="36810" y="55214"/>
                  </a:cubicBezTo>
                  <a:cubicBezTo>
                    <a:pt x="28360" y="61658"/>
                    <a:pt x="20214" y="69135"/>
                    <a:pt x="13587" y="77677"/>
                  </a:cubicBezTo>
                  <a:cubicBezTo>
                    <a:pt x="0" y="95245"/>
                    <a:pt x="821" y="110929"/>
                    <a:pt x="9454" y="127465"/>
                  </a:cubicBezTo>
                  <a:cubicBezTo>
                    <a:pt x="12068" y="132419"/>
                    <a:pt x="16505" y="140140"/>
                    <a:pt x="29545" y="145489"/>
                  </a:cubicBezTo>
                  <a:cubicBezTo>
                    <a:pt x="34502" y="147539"/>
                    <a:pt x="39466" y="148514"/>
                    <a:pt x="44435" y="148514"/>
                  </a:cubicBezTo>
                  <a:cubicBezTo>
                    <a:pt x="57077" y="148514"/>
                    <a:pt x="69748" y="142200"/>
                    <a:pt x="82403" y="131203"/>
                  </a:cubicBezTo>
                  <a:cubicBezTo>
                    <a:pt x="86415" y="127708"/>
                    <a:pt x="89850" y="123544"/>
                    <a:pt x="93680" y="119866"/>
                  </a:cubicBezTo>
                  <a:cubicBezTo>
                    <a:pt x="97662" y="115975"/>
                    <a:pt x="102130" y="112601"/>
                    <a:pt x="106902" y="109774"/>
                  </a:cubicBezTo>
                  <a:cubicBezTo>
                    <a:pt x="118027" y="103209"/>
                    <a:pt x="131097" y="99561"/>
                    <a:pt x="140672" y="90868"/>
                  </a:cubicBezTo>
                  <a:cubicBezTo>
                    <a:pt x="145748" y="86279"/>
                    <a:pt x="149608" y="80351"/>
                    <a:pt x="151766" y="73847"/>
                  </a:cubicBezTo>
                  <a:cubicBezTo>
                    <a:pt x="154471" y="65670"/>
                    <a:pt x="152739" y="56977"/>
                    <a:pt x="146721" y="50898"/>
                  </a:cubicBezTo>
                  <a:cubicBezTo>
                    <a:pt x="141037" y="45153"/>
                    <a:pt x="136112" y="44849"/>
                    <a:pt x="130337" y="42205"/>
                  </a:cubicBezTo>
                  <a:cubicBezTo>
                    <a:pt x="123285" y="38892"/>
                    <a:pt x="118392" y="36430"/>
                    <a:pt x="116294" y="28892"/>
                  </a:cubicBezTo>
                  <a:cubicBezTo>
                    <a:pt x="113682" y="19384"/>
                    <a:pt x="105622" y="1"/>
                    <a:pt x="889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73" name="Google Shape;473;p30"/>
            <p:cNvSpPr/>
            <p:nvPr/>
          </p:nvSpPr>
          <p:spPr>
            <a:xfrm>
              <a:off x="2818350" y="1817311"/>
              <a:ext cx="218125" cy="218125"/>
            </a:xfrm>
            <a:custGeom>
              <a:avLst/>
              <a:gdLst/>
              <a:ahLst/>
              <a:cxnLst/>
              <a:rect l="l" t="t" r="r" b="b"/>
              <a:pathLst>
                <a:path w="8725" h="8725" extrusionOk="0">
                  <a:moveTo>
                    <a:pt x="4377" y="1"/>
                  </a:moveTo>
                  <a:cubicBezTo>
                    <a:pt x="1946" y="1"/>
                    <a:pt x="0" y="1946"/>
                    <a:pt x="0" y="4347"/>
                  </a:cubicBezTo>
                  <a:cubicBezTo>
                    <a:pt x="0" y="6779"/>
                    <a:pt x="1946" y="8724"/>
                    <a:pt x="4377" y="8724"/>
                  </a:cubicBezTo>
                  <a:cubicBezTo>
                    <a:pt x="6779" y="8724"/>
                    <a:pt x="8724" y="6779"/>
                    <a:pt x="8724" y="4347"/>
                  </a:cubicBezTo>
                  <a:cubicBezTo>
                    <a:pt x="8724" y="1946"/>
                    <a:pt x="6779" y="1"/>
                    <a:pt x="43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74" name="Google Shape;474;p30"/>
            <p:cNvSpPr/>
            <p:nvPr/>
          </p:nvSpPr>
          <p:spPr>
            <a:xfrm>
              <a:off x="3016041" y="1693534"/>
              <a:ext cx="96525" cy="96525"/>
            </a:xfrm>
            <a:custGeom>
              <a:avLst/>
              <a:gdLst/>
              <a:ahLst/>
              <a:cxnLst/>
              <a:rect l="l" t="t" r="r" b="b"/>
              <a:pathLst>
                <a:path w="3861" h="3861" extrusionOk="0">
                  <a:moveTo>
                    <a:pt x="1946" y="1"/>
                  </a:moveTo>
                  <a:cubicBezTo>
                    <a:pt x="851" y="1"/>
                    <a:pt x="0" y="852"/>
                    <a:pt x="0" y="1946"/>
                  </a:cubicBezTo>
                  <a:cubicBezTo>
                    <a:pt x="0" y="3010"/>
                    <a:pt x="851" y="3861"/>
                    <a:pt x="1946" y="3861"/>
                  </a:cubicBezTo>
                  <a:cubicBezTo>
                    <a:pt x="3010" y="3861"/>
                    <a:pt x="3861" y="3010"/>
                    <a:pt x="3861" y="1946"/>
                  </a:cubicBezTo>
                  <a:cubicBezTo>
                    <a:pt x="3861" y="852"/>
                    <a:pt x="3010" y="1"/>
                    <a:pt x="19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475" name="Google Shape;475;p30"/>
          <p:cNvSpPr txBox="1">
            <a:spLocks noGrp="1"/>
          </p:cNvSpPr>
          <p:nvPr>
            <p:ph type="title"/>
          </p:nvPr>
        </p:nvSpPr>
        <p:spPr>
          <a:xfrm>
            <a:off x="2414850" y="1636400"/>
            <a:ext cx="4314300" cy="99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7200">
                <a:solidFill>
                  <a:schemeClr val="accent3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  <p:sp>
        <p:nvSpPr>
          <p:cNvPr id="476" name="Google Shape;476;p30"/>
          <p:cNvSpPr txBox="1">
            <a:spLocks noGrp="1"/>
          </p:cNvSpPr>
          <p:nvPr>
            <p:ph type="subTitle" idx="1"/>
          </p:nvPr>
        </p:nvSpPr>
        <p:spPr>
          <a:xfrm>
            <a:off x="2414850" y="2800586"/>
            <a:ext cx="4314300" cy="70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737501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aleway"/>
              <a:buChar char="●"/>
              <a:defRPr sz="1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○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■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●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○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■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●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○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■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4" r:id="rId3"/>
    <p:sldLayoutId id="2147483658" r:id="rId4"/>
    <p:sldLayoutId id="2147483661" r:id="rId5"/>
    <p:sldLayoutId id="2147483673" r:id="rId6"/>
    <p:sldLayoutId id="2147483675" r:id="rId7"/>
    <p:sldLayoutId id="2147483684" r:id="rId8"/>
    <p:sldLayoutId id="2147483688" r:id="rId9"/>
    <p:sldLayoutId id="2147483689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맑은 고딕" panose="020B0503020000020004" pitchFamily="50" charset="-127"/>
          <a:ea typeface="맑은 고딕" panose="020B0503020000020004" pitchFamily="50" charset="-127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맑은 고딕" panose="020B0503020000020004" pitchFamily="50" charset="-127"/>
          <a:ea typeface="맑은 고딕" panose="020B0503020000020004" pitchFamily="50" charset="-127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43"/>
          <p:cNvSpPr txBox="1">
            <a:spLocks noGrp="1"/>
          </p:cNvSpPr>
          <p:nvPr>
            <p:ph type="ctrTitle"/>
          </p:nvPr>
        </p:nvSpPr>
        <p:spPr>
          <a:xfrm>
            <a:off x="817260" y="1147948"/>
            <a:ext cx="5469910" cy="170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리눅스 </a:t>
            </a:r>
            <a:r>
              <a:rPr lang="ko-KR" altLang="en-US" sz="4400" b="1" dirty="0" err="1"/>
              <a:t>튜터링</a:t>
            </a:r>
            <a:endParaRPr sz="4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39" name="Google Shape;539;p43"/>
          <p:cNvSpPr/>
          <p:nvPr/>
        </p:nvSpPr>
        <p:spPr>
          <a:xfrm>
            <a:off x="8744835" y="1740294"/>
            <a:ext cx="125548" cy="125309"/>
          </a:xfrm>
          <a:custGeom>
            <a:avLst/>
            <a:gdLst/>
            <a:ahLst/>
            <a:cxnLst/>
            <a:rect l="l" t="t" r="r" b="b"/>
            <a:pathLst>
              <a:path w="13770" h="13740" extrusionOk="0">
                <a:moveTo>
                  <a:pt x="6870" y="0"/>
                </a:moveTo>
                <a:cubicBezTo>
                  <a:pt x="3101" y="0"/>
                  <a:pt x="1" y="3070"/>
                  <a:pt x="1" y="6870"/>
                </a:cubicBezTo>
                <a:cubicBezTo>
                  <a:pt x="1" y="10669"/>
                  <a:pt x="3101" y="13739"/>
                  <a:pt x="6870" y="13739"/>
                </a:cubicBezTo>
                <a:cubicBezTo>
                  <a:pt x="10670" y="13739"/>
                  <a:pt x="13770" y="10669"/>
                  <a:pt x="13770" y="6870"/>
                </a:cubicBezTo>
                <a:cubicBezTo>
                  <a:pt x="13770" y="3070"/>
                  <a:pt x="10670" y="0"/>
                  <a:pt x="687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540" name="Google Shape;540;p43"/>
          <p:cNvGrpSpPr/>
          <p:nvPr/>
        </p:nvGrpSpPr>
        <p:grpSpPr>
          <a:xfrm>
            <a:off x="3985938" y="1810951"/>
            <a:ext cx="4984663" cy="2847244"/>
            <a:chOff x="911375" y="1466875"/>
            <a:chExt cx="5837525" cy="3334400"/>
          </a:xfrm>
        </p:grpSpPr>
        <p:sp>
          <p:nvSpPr>
            <p:cNvPr id="541" name="Google Shape;541;p43"/>
            <p:cNvSpPr/>
            <p:nvPr/>
          </p:nvSpPr>
          <p:spPr>
            <a:xfrm>
              <a:off x="2808825" y="1520075"/>
              <a:ext cx="3212100" cy="2152025"/>
            </a:xfrm>
            <a:custGeom>
              <a:avLst/>
              <a:gdLst/>
              <a:ahLst/>
              <a:cxnLst/>
              <a:rect l="l" t="t" r="r" b="b"/>
              <a:pathLst>
                <a:path w="128484" h="86081" extrusionOk="0">
                  <a:moveTo>
                    <a:pt x="1" y="0"/>
                  </a:moveTo>
                  <a:lnTo>
                    <a:pt x="1" y="86081"/>
                  </a:lnTo>
                  <a:lnTo>
                    <a:pt x="128483" y="86081"/>
                  </a:lnTo>
                  <a:lnTo>
                    <a:pt x="128483" y="0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42" name="Google Shape;542;p43"/>
            <p:cNvSpPr/>
            <p:nvPr/>
          </p:nvSpPr>
          <p:spPr>
            <a:xfrm>
              <a:off x="2808825" y="1520075"/>
              <a:ext cx="3212100" cy="215075"/>
            </a:xfrm>
            <a:custGeom>
              <a:avLst/>
              <a:gdLst/>
              <a:ahLst/>
              <a:cxnLst/>
              <a:rect l="l" t="t" r="r" b="b"/>
              <a:pathLst>
                <a:path w="128484" h="8603" extrusionOk="0">
                  <a:moveTo>
                    <a:pt x="1" y="0"/>
                  </a:moveTo>
                  <a:lnTo>
                    <a:pt x="1" y="8602"/>
                  </a:lnTo>
                  <a:lnTo>
                    <a:pt x="128483" y="8602"/>
                  </a:lnTo>
                  <a:lnTo>
                    <a:pt x="128483" y="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43" name="Google Shape;543;p43"/>
            <p:cNvSpPr/>
            <p:nvPr/>
          </p:nvSpPr>
          <p:spPr>
            <a:xfrm>
              <a:off x="2886350" y="1603625"/>
              <a:ext cx="62625" cy="51950"/>
            </a:xfrm>
            <a:custGeom>
              <a:avLst/>
              <a:gdLst/>
              <a:ahLst/>
              <a:cxnLst/>
              <a:rect l="l" t="t" r="r" b="b"/>
              <a:pathLst>
                <a:path w="2505" h="2078" extrusionOk="0">
                  <a:moveTo>
                    <a:pt x="1456" y="0"/>
                  </a:moveTo>
                  <a:cubicBezTo>
                    <a:pt x="1437" y="0"/>
                    <a:pt x="1418" y="1"/>
                    <a:pt x="1398" y="2"/>
                  </a:cubicBezTo>
                  <a:cubicBezTo>
                    <a:pt x="456" y="2"/>
                    <a:pt x="0" y="1157"/>
                    <a:pt x="699" y="1795"/>
                  </a:cubicBezTo>
                  <a:cubicBezTo>
                    <a:pt x="913" y="1990"/>
                    <a:pt x="1167" y="2078"/>
                    <a:pt x="1414" y="2078"/>
                  </a:cubicBezTo>
                  <a:cubicBezTo>
                    <a:pt x="1975" y="2078"/>
                    <a:pt x="2504" y="1629"/>
                    <a:pt x="2462" y="974"/>
                  </a:cubicBezTo>
                  <a:cubicBezTo>
                    <a:pt x="2433" y="416"/>
                    <a:pt x="2006" y="0"/>
                    <a:pt x="145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44" name="Google Shape;544;p43"/>
            <p:cNvSpPr/>
            <p:nvPr/>
          </p:nvSpPr>
          <p:spPr>
            <a:xfrm>
              <a:off x="2970675" y="1603625"/>
              <a:ext cx="61875" cy="51950"/>
            </a:xfrm>
            <a:custGeom>
              <a:avLst/>
              <a:gdLst/>
              <a:ahLst/>
              <a:cxnLst/>
              <a:rect l="l" t="t" r="r" b="b"/>
              <a:pathLst>
                <a:path w="2475" h="2078" extrusionOk="0">
                  <a:moveTo>
                    <a:pt x="1454" y="0"/>
                  </a:moveTo>
                  <a:cubicBezTo>
                    <a:pt x="1436" y="0"/>
                    <a:pt x="1418" y="1"/>
                    <a:pt x="1399" y="2"/>
                  </a:cubicBezTo>
                  <a:cubicBezTo>
                    <a:pt x="457" y="2"/>
                    <a:pt x="1" y="1157"/>
                    <a:pt x="670" y="1795"/>
                  </a:cubicBezTo>
                  <a:cubicBezTo>
                    <a:pt x="883" y="1990"/>
                    <a:pt x="1137" y="2078"/>
                    <a:pt x="1384" y="2078"/>
                  </a:cubicBezTo>
                  <a:cubicBezTo>
                    <a:pt x="1946" y="2078"/>
                    <a:pt x="2475" y="1629"/>
                    <a:pt x="2433" y="974"/>
                  </a:cubicBezTo>
                  <a:cubicBezTo>
                    <a:pt x="2403" y="416"/>
                    <a:pt x="1977" y="0"/>
                    <a:pt x="14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45" name="Google Shape;545;p43"/>
            <p:cNvSpPr/>
            <p:nvPr/>
          </p:nvSpPr>
          <p:spPr>
            <a:xfrm>
              <a:off x="3054275" y="1603625"/>
              <a:ext cx="61875" cy="51950"/>
            </a:xfrm>
            <a:custGeom>
              <a:avLst/>
              <a:gdLst/>
              <a:ahLst/>
              <a:cxnLst/>
              <a:rect l="l" t="t" r="r" b="b"/>
              <a:pathLst>
                <a:path w="2475" h="2078" extrusionOk="0">
                  <a:moveTo>
                    <a:pt x="1454" y="0"/>
                  </a:moveTo>
                  <a:cubicBezTo>
                    <a:pt x="1435" y="0"/>
                    <a:pt x="1417" y="1"/>
                    <a:pt x="1399" y="2"/>
                  </a:cubicBezTo>
                  <a:cubicBezTo>
                    <a:pt x="456" y="2"/>
                    <a:pt x="0" y="1157"/>
                    <a:pt x="700" y="1795"/>
                  </a:cubicBezTo>
                  <a:cubicBezTo>
                    <a:pt x="904" y="1990"/>
                    <a:pt x="1151" y="2078"/>
                    <a:pt x="1394" y="2078"/>
                  </a:cubicBezTo>
                  <a:cubicBezTo>
                    <a:pt x="1945" y="2078"/>
                    <a:pt x="2474" y="1629"/>
                    <a:pt x="2432" y="974"/>
                  </a:cubicBezTo>
                  <a:cubicBezTo>
                    <a:pt x="2403" y="416"/>
                    <a:pt x="1976" y="0"/>
                    <a:pt x="14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46" name="Google Shape;546;p43"/>
            <p:cNvSpPr/>
            <p:nvPr/>
          </p:nvSpPr>
          <p:spPr>
            <a:xfrm>
              <a:off x="6158425" y="1466875"/>
              <a:ext cx="351875" cy="369325"/>
            </a:xfrm>
            <a:custGeom>
              <a:avLst/>
              <a:gdLst/>
              <a:ahLst/>
              <a:cxnLst/>
              <a:rect l="l" t="t" r="r" b="b"/>
              <a:pathLst>
                <a:path w="14075" h="14773" extrusionOk="0">
                  <a:moveTo>
                    <a:pt x="7053" y="1"/>
                  </a:moveTo>
                  <a:cubicBezTo>
                    <a:pt x="5016" y="1"/>
                    <a:pt x="3344" y="1764"/>
                    <a:pt x="3344" y="3952"/>
                  </a:cubicBezTo>
                  <a:cubicBezTo>
                    <a:pt x="3314" y="5533"/>
                    <a:pt x="4226" y="6992"/>
                    <a:pt x="5715" y="7630"/>
                  </a:cubicBezTo>
                  <a:cubicBezTo>
                    <a:pt x="1" y="8511"/>
                    <a:pt x="244" y="14712"/>
                    <a:pt x="244" y="14712"/>
                  </a:cubicBezTo>
                  <a:lnTo>
                    <a:pt x="13770" y="14773"/>
                  </a:lnTo>
                  <a:cubicBezTo>
                    <a:pt x="13770" y="14773"/>
                    <a:pt x="14074" y="8511"/>
                    <a:pt x="8390" y="7660"/>
                  </a:cubicBezTo>
                  <a:cubicBezTo>
                    <a:pt x="9849" y="6992"/>
                    <a:pt x="10791" y="5563"/>
                    <a:pt x="10761" y="3982"/>
                  </a:cubicBezTo>
                  <a:cubicBezTo>
                    <a:pt x="10761" y="1794"/>
                    <a:pt x="9120" y="1"/>
                    <a:pt x="7053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47" name="Google Shape;547;p43"/>
            <p:cNvSpPr/>
            <p:nvPr/>
          </p:nvSpPr>
          <p:spPr>
            <a:xfrm>
              <a:off x="911375" y="4541400"/>
              <a:ext cx="5837525" cy="5325"/>
            </a:xfrm>
            <a:custGeom>
              <a:avLst/>
              <a:gdLst/>
              <a:ahLst/>
              <a:cxnLst/>
              <a:rect l="l" t="t" r="r" b="b"/>
              <a:pathLst>
                <a:path w="233501" h="213" extrusionOk="0">
                  <a:moveTo>
                    <a:pt x="116750" y="0"/>
                  </a:moveTo>
                  <a:cubicBezTo>
                    <a:pt x="52281" y="0"/>
                    <a:pt x="1" y="30"/>
                    <a:pt x="1" y="122"/>
                  </a:cubicBezTo>
                  <a:cubicBezTo>
                    <a:pt x="1" y="182"/>
                    <a:pt x="52281" y="213"/>
                    <a:pt x="116750" y="213"/>
                  </a:cubicBezTo>
                  <a:cubicBezTo>
                    <a:pt x="181250" y="213"/>
                    <a:pt x="233500" y="152"/>
                    <a:pt x="233500" y="122"/>
                  </a:cubicBezTo>
                  <a:cubicBezTo>
                    <a:pt x="233500" y="61"/>
                    <a:pt x="181250" y="0"/>
                    <a:pt x="11675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48" name="Google Shape;548;p43"/>
            <p:cNvSpPr/>
            <p:nvPr/>
          </p:nvSpPr>
          <p:spPr>
            <a:xfrm>
              <a:off x="2101375" y="1686475"/>
              <a:ext cx="3435500" cy="2856450"/>
            </a:xfrm>
            <a:custGeom>
              <a:avLst/>
              <a:gdLst/>
              <a:ahLst/>
              <a:cxnLst/>
              <a:rect l="l" t="t" r="r" b="b"/>
              <a:pathLst>
                <a:path w="137420" h="114258" extrusionOk="0">
                  <a:moveTo>
                    <a:pt x="4043" y="1"/>
                  </a:moveTo>
                  <a:cubicBezTo>
                    <a:pt x="1824" y="1"/>
                    <a:pt x="0" y="1794"/>
                    <a:pt x="0" y="4044"/>
                  </a:cubicBezTo>
                  <a:lnTo>
                    <a:pt x="0" y="95413"/>
                  </a:lnTo>
                  <a:cubicBezTo>
                    <a:pt x="0" y="97632"/>
                    <a:pt x="1824" y="99425"/>
                    <a:pt x="4043" y="99425"/>
                  </a:cubicBezTo>
                  <a:lnTo>
                    <a:pt x="53679" y="99425"/>
                  </a:lnTo>
                  <a:cubicBezTo>
                    <a:pt x="53679" y="99425"/>
                    <a:pt x="56840" y="109212"/>
                    <a:pt x="47053" y="114258"/>
                  </a:cubicBezTo>
                  <a:lnTo>
                    <a:pt x="93467" y="114258"/>
                  </a:lnTo>
                  <a:cubicBezTo>
                    <a:pt x="93467" y="114258"/>
                    <a:pt x="82433" y="110458"/>
                    <a:pt x="85260" y="99425"/>
                  </a:cubicBezTo>
                  <a:lnTo>
                    <a:pt x="133377" y="99425"/>
                  </a:lnTo>
                  <a:cubicBezTo>
                    <a:pt x="135626" y="99425"/>
                    <a:pt x="137419" y="97632"/>
                    <a:pt x="137419" y="95413"/>
                  </a:cubicBezTo>
                  <a:lnTo>
                    <a:pt x="137419" y="4044"/>
                  </a:lnTo>
                  <a:cubicBezTo>
                    <a:pt x="137419" y="1794"/>
                    <a:pt x="135626" y="1"/>
                    <a:pt x="13337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49" name="Google Shape;549;p43"/>
            <p:cNvSpPr/>
            <p:nvPr/>
          </p:nvSpPr>
          <p:spPr>
            <a:xfrm>
              <a:off x="3734975" y="3912725"/>
              <a:ext cx="161625" cy="121325"/>
            </a:xfrm>
            <a:custGeom>
              <a:avLst/>
              <a:gdLst/>
              <a:ahLst/>
              <a:cxnLst/>
              <a:rect l="l" t="t" r="r" b="b"/>
              <a:pathLst>
                <a:path w="6465" h="4853" extrusionOk="0">
                  <a:moveTo>
                    <a:pt x="3236" y="0"/>
                  </a:moveTo>
                  <a:cubicBezTo>
                    <a:pt x="1379" y="0"/>
                    <a:pt x="0" y="2116"/>
                    <a:pt x="1375" y="4083"/>
                  </a:cubicBezTo>
                  <a:cubicBezTo>
                    <a:pt x="1436" y="4144"/>
                    <a:pt x="1496" y="4235"/>
                    <a:pt x="1588" y="4296"/>
                  </a:cubicBezTo>
                  <a:cubicBezTo>
                    <a:pt x="2143" y="4684"/>
                    <a:pt x="2709" y="4852"/>
                    <a:pt x="3235" y="4852"/>
                  </a:cubicBezTo>
                  <a:cubicBezTo>
                    <a:pt x="5098" y="4852"/>
                    <a:pt x="6465" y="2737"/>
                    <a:pt x="5114" y="770"/>
                  </a:cubicBezTo>
                  <a:cubicBezTo>
                    <a:pt x="5053" y="679"/>
                    <a:pt x="4962" y="618"/>
                    <a:pt x="4870" y="557"/>
                  </a:cubicBezTo>
                  <a:cubicBezTo>
                    <a:pt x="4322" y="169"/>
                    <a:pt x="3760" y="0"/>
                    <a:pt x="3236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50" name="Google Shape;550;p43"/>
            <p:cNvSpPr/>
            <p:nvPr/>
          </p:nvSpPr>
          <p:spPr>
            <a:xfrm>
              <a:off x="2174325" y="1823275"/>
              <a:ext cx="3282750" cy="1947600"/>
            </a:xfrm>
            <a:custGeom>
              <a:avLst/>
              <a:gdLst/>
              <a:ahLst/>
              <a:cxnLst/>
              <a:rect l="l" t="t" r="r" b="b"/>
              <a:pathLst>
                <a:path w="131310" h="77904" extrusionOk="0">
                  <a:moveTo>
                    <a:pt x="1246" y="0"/>
                  </a:moveTo>
                  <a:cubicBezTo>
                    <a:pt x="547" y="0"/>
                    <a:pt x="0" y="547"/>
                    <a:pt x="0" y="1246"/>
                  </a:cubicBezTo>
                  <a:lnTo>
                    <a:pt x="0" y="76658"/>
                  </a:lnTo>
                  <a:cubicBezTo>
                    <a:pt x="0" y="77357"/>
                    <a:pt x="547" y="77904"/>
                    <a:pt x="1246" y="77904"/>
                  </a:cubicBezTo>
                  <a:lnTo>
                    <a:pt x="130063" y="77904"/>
                  </a:lnTo>
                  <a:cubicBezTo>
                    <a:pt x="130763" y="77904"/>
                    <a:pt x="131310" y="77357"/>
                    <a:pt x="131310" y="76658"/>
                  </a:cubicBezTo>
                  <a:lnTo>
                    <a:pt x="131310" y="1246"/>
                  </a:lnTo>
                  <a:cubicBezTo>
                    <a:pt x="131310" y="547"/>
                    <a:pt x="130763" y="0"/>
                    <a:pt x="130063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51" name="Google Shape;551;p43"/>
            <p:cNvSpPr/>
            <p:nvPr/>
          </p:nvSpPr>
          <p:spPr>
            <a:xfrm>
              <a:off x="2172057" y="1966892"/>
              <a:ext cx="3282868" cy="1804775"/>
            </a:xfrm>
            <a:custGeom>
              <a:avLst/>
              <a:gdLst/>
              <a:ahLst/>
              <a:cxnLst/>
              <a:rect l="l" t="t" r="r" b="b"/>
              <a:pathLst>
                <a:path w="131341" h="72191" extrusionOk="0">
                  <a:moveTo>
                    <a:pt x="1" y="1"/>
                  </a:moveTo>
                  <a:lnTo>
                    <a:pt x="1" y="72190"/>
                  </a:lnTo>
                  <a:lnTo>
                    <a:pt x="131341" y="72190"/>
                  </a:lnTo>
                  <a:lnTo>
                    <a:pt x="13134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52" name="Google Shape;552;p43"/>
            <p:cNvSpPr/>
            <p:nvPr/>
          </p:nvSpPr>
          <p:spPr>
            <a:xfrm>
              <a:off x="2382525" y="1872650"/>
              <a:ext cx="61575" cy="52275"/>
            </a:xfrm>
            <a:custGeom>
              <a:avLst/>
              <a:gdLst/>
              <a:ahLst/>
              <a:cxnLst/>
              <a:rect l="l" t="t" r="r" b="b"/>
              <a:pathLst>
                <a:path w="2463" h="2091" extrusionOk="0">
                  <a:moveTo>
                    <a:pt x="1399" y="1"/>
                  </a:moveTo>
                  <a:cubicBezTo>
                    <a:pt x="457" y="1"/>
                    <a:pt x="1" y="1125"/>
                    <a:pt x="669" y="1794"/>
                  </a:cubicBezTo>
                  <a:cubicBezTo>
                    <a:pt x="874" y="1999"/>
                    <a:pt x="1131" y="2091"/>
                    <a:pt x="1386" y="2091"/>
                  </a:cubicBezTo>
                  <a:cubicBezTo>
                    <a:pt x="1929" y="2091"/>
                    <a:pt x="2463" y="1675"/>
                    <a:pt x="2463" y="1034"/>
                  </a:cubicBezTo>
                  <a:cubicBezTo>
                    <a:pt x="2463" y="457"/>
                    <a:pt x="1976" y="1"/>
                    <a:pt x="1399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53" name="Google Shape;553;p43"/>
            <p:cNvSpPr/>
            <p:nvPr/>
          </p:nvSpPr>
          <p:spPr>
            <a:xfrm>
              <a:off x="2223700" y="1872650"/>
              <a:ext cx="60825" cy="52275"/>
            </a:xfrm>
            <a:custGeom>
              <a:avLst/>
              <a:gdLst/>
              <a:ahLst/>
              <a:cxnLst/>
              <a:rect l="l" t="t" r="r" b="b"/>
              <a:pathLst>
                <a:path w="2433" h="2091" extrusionOk="0">
                  <a:moveTo>
                    <a:pt x="1399" y="1"/>
                  </a:moveTo>
                  <a:cubicBezTo>
                    <a:pt x="457" y="1"/>
                    <a:pt x="1" y="1125"/>
                    <a:pt x="639" y="1794"/>
                  </a:cubicBezTo>
                  <a:cubicBezTo>
                    <a:pt x="853" y="1999"/>
                    <a:pt x="1114" y="2091"/>
                    <a:pt x="1370" y="2091"/>
                  </a:cubicBezTo>
                  <a:cubicBezTo>
                    <a:pt x="1913" y="2091"/>
                    <a:pt x="2433" y="1675"/>
                    <a:pt x="2433" y="1034"/>
                  </a:cubicBezTo>
                  <a:cubicBezTo>
                    <a:pt x="2433" y="457"/>
                    <a:pt x="1977" y="1"/>
                    <a:pt x="1399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54" name="Google Shape;554;p43"/>
            <p:cNvSpPr/>
            <p:nvPr/>
          </p:nvSpPr>
          <p:spPr>
            <a:xfrm>
              <a:off x="2299700" y="1872650"/>
              <a:ext cx="61575" cy="52275"/>
            </a:xfrm>
            <a:custGeom>
              <a:avLst/>
              <a:gdLst/>
              <a:ahLst/>
              <a:cxnLst/>
              <a:rect l="l" t="t" r="r" b="b"/>
              <a:pathLst>
                <a:path w="2463" h="2091" extrusionOk="0">
                  <a:moveTo>
                    <a:pt x="1399" y="1"/>
                  </a:moveTo>
                  <a:cubicBezTo>
                    <a:pt x="487" y="1"/>
                    <a:pt x="1" y="1125"/>
                    <a:pt x="669" y="1794"/>
                  </a:cubicBezTo>
                  <a:cubicBezTo>
                    <a:pt x="883" y="1999"/>
                    <a:pt x="1144" y="2091"/>
                    <a:pt x="1400" y="2091"/>
                  </a:cubicBezTo>
                  <a:cubicBezTo>
                    <a:pt x="1943" y="2091"/>
                    <a:pt x="2463" y="1675"/>
                    <a:pt x="2463" y="1034"/>
                  </a:cubicBezTo>
                  <a:cubicBezTo>
                    <a:pt x="2463" y="457"/>
                    <a:pt x="1976" y="1"/>
                    <a:pt x="1399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55" name="Google Shape;555;p43"/>
            <p:cNvSpPr/>
            <p:nvPr/>
          </p:nvSpPr>
          <p:spPr>
            <a:xfrm>
              <a:off x="3431175" y="2621900"/>
              <a:ext cx="255350" cy="32700"/>
            </a:xfrm>
            <a:custGeom>
              <a:avLst/>
              <a:gdLst/>
              <a:ahLst/>
              <a:cxnLst/>
              <a:rect l="l" t="t" r="r" b="b"/>
              <a:pathLst>
                <a:path w="10214" h="1308" extrusionOk="0">
                  <a:moveTo>
                    <a:pt x="1" y="1"/>
                  </a:moveTo>
                  <a:lnTo>
                    <a:pt x="1" y="1308"/>
                  </a:lnTo>
                  <a:lnTo>
                    <a:pt x="10214" y="1308"/>
                  </a:lnTo>
                  <a:lnTo>
                    <a:pt x="10214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56" name="Google Shape;556;p43"/>
            <p:cNvSpPr/>
            <p:nvPr/>
          </p:nvSpPr>
          <p:spPr>
            <a:xfrm>
              <a:off x="3431175" y="2726025"/>
              <a:ext cx="1205975" cy="543325"/>
            </a:xfrm>
            <a:custGeom>
              <a:avLst/>
              <a:gdLst/>
              <a:ahLst/>
              <a:cxnLst/>
              <a:rect l="l" t="t" r="r" b="b"/>
              <a:pathLst>
                <a:path w="48239" h="21733" extrusionOk="0">
                  <a:moveTo>
                    <a:pt x="1" y="0"/>
                  </a:moveTo>
                  <a:lnTo>
                    <a:pt x="1" y="21733"/>
                  </a:lnTo>
                  <a:lnTo>
                    <a:pt x="48239" y="21733"/>
                  </a:lnTo>
                  <a:lnTo>
                    <a:pt x="48239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57" name="Google Shape;557;p43"/>
            <p:cNvSpPr/>
            <p:nvPr/>
          </p:nvSpPr>
          <p:spPr>
            <a:xfrm>
              <a:off x="3474500" y="2879500"/>
              <a:ext cx="1104900" cy="343500"/>
            </a:xfrm>
            <a:custGeom>
              <a:avLst/>
              <a:gdLst/>
              <a:ahLst/>
              <a:cxnLst/>
              <a:rect l="l" t="t" r="r" b="b"/>
              <a:pathLst>
                <a:path w="44196" h="13740" extrusionOk="0">
                  <a:moveTo>
                    <a:pt x="13648" y="1"/>
                  </a:moveTo>
                  <a:lnTo>
                    <a:pt x="0" y="13740"/>
                  </a:lnTo>
                  <a:lnTo>
                    <a:pt x="44196" y="13740"/>
                  </a:lnTo>
                  <a:lnTo>
                    <a:pt x="31885" y="4743"/>
                  </a:lnTo>
                  <a:lnTo>
                    <a:pt x="25502" y="10457"/>
                  </a:lnTo>
                  <a:lnTo>
                    <a:pt x="13648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58" name="Google Shape;558;p43"/>
            <p:cNvSpPr/>
            <p:nvPr/>
          </p:nvSpPr>
          <p:spPr>
            <a:xfrm>
              <a:off x="4034525" y="2889400"/>
              <a:ext cx="94250" cy="80550"/>
            </a:xfrm>
            <a:custGeom>
              <a:avLst/>
              <a:gdLst/>
              <a:ahLst/>
              <a:cxnLst/>
              <a:rect l="l" t="t" r="r" b="b"/>
              <a:pathLst>
                <a:path w="3770" h="3222" extrusionOk="0">
                  <a:moveTo>
                    <a:pt x="2159" y="0"/>
                  </a:moveTo>
                  <a:cubicBezTo>
                    <a:pt x="730" y="0"/>
                    <a:pt x="1" y="1733"/>
                    <a:pt x="1034" y="2736"/>
                  </a:cubicBezTo>
                  <a:cubicBezTo>
                    <a:pt x="1360" y="3072"/>
                    <a:pt x="1763" y="3221"/>
                    <a:pt x="2159" y="3221"/>
                  </a:cubicBezTo>
                  <a:cubicBezTo>
                    <a:pt x="2981" y="3221"/>
                    <a:pt x="3770" y="2575"/>
                    <a:pt x="3770" y="1611"/>
                  </a:cubicBezTo>
                  <a:cubicBezTo>
                    <a:pt x="3770" y="699"/>
                    <a:pt x="3071" y="0"/>
                    <a:pt x="2159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59" name="Google Shape;559;p43"/>
            <p:cNvSpPr/>
            <p:nvPr/>
          </p:nvSpPr>
          <p:spPr>
            <a:xfrm>
              <a:off x="3473725" y="2767050"/>
              <a:ext cx="1109475" cy="458225"/>
            </a:xfrm>
            <a:custGeom>
              <a:avLst/>
              <a:gdLst/>
              <a:ahLst/>
              <a:cxnLst/>
              <a:rect l="l" t="t" r="r" b="b"/>
              <a:pathLst>
                <a:path w="44379" h="18329" extrusionOk="0">
                  <a:moveTo>
                    <a:pt x="244" y="0"/>
                  </a:moveTo>
                  <a:lnTo>
                    <a:pt x="1" y="122"/>
                  </a:lnTo>
                  <a:lnTo>
                    <a:pt x="1" y="2584"/>
                  </a:lnTo>
                  <a:lnTo>
                    <a:pt x="1" y="4985"/>
                  </a:lnTo>
                  <a:lnTo>
                    <a:pt x="1" y="9666"/>
                  </a:lnTo>
                  <a:cubicBezTo>
                    <a:pt x="31" y="12706"/>
                    <a:pt x="31" y="15563"/>
                    <a:pt x="31" y="18238"/>
                  </a:cubicBezTo>
                  <a:lnTo>
                    <a:pt x="31" y="18329"/>
                  </a:lnTo>
                  <a:lnTo>
                    <a:pt x="244" y="18329"/>
                  </a:lnTo>
                  <a:lnTo>
                    <a:pt x="32129" y="18268"/>
                  </a:lnTo>
                  <a:lnTo>
                    <a:pt x="40944" y="18268"/>
                  </a:lnTo>
                  <a:lnTo>
                    <a:pt x="31977" y="18238"/>
                  </a:lnTo>
                  <a:lnTo>
                    <a:pt x="458" y="18177"/>
                  </a:lnTo>
                  <a:lnTo>
                    <a:pt x="458" y="18177"/>
                  </a:lnTo>
                  <a:cubicBezTo>
                    <a:pt x="487" y="15558"/>
                    <a:pt x="487" y="12732"/>
                    <a:pt x="487" y="9727"/>
                  </a:cubicBezTo>
                  <a:lnTo>
                    <a:pt x="487" y="5046"/>
                  </a:lnTo>
                  <a:lnTo>
                    <a:pt x="487" y="274"/>
                  </a:lnTo>
                  <a:lnTo>
                    <a:pt x="43924" y="274"/>
                  </a:lnTo>
                  <a:cubicBezTo>
                    <a:pt x="43984" y="5644"/>
                    <a:pt x="44014" y="10140"/>
                    <a:pt x="44044" y="13283"/>
                  </a:cubicBezTo>
                  <a:cubicBezTo>
                    <a:pt x="44075" y="14864"/>
                    <a:pt x="44105" y="16110"/>
                    <a:pt x="44105" y="16992"/>
                  </a:cubicBezTo>
                  <a:cubicBezTo>
                    <a:pt x="44105" y="17387"/>
                    <a:pt x="44105" y="17721"/>
                    <a:pt x="44105" y="17964"/>
                  </a:cubicBezTo>
                  <a:lnTo>
                    <a:pt x="44105" y="18207"/>
                  </a:lnTo>
                  <a:cubicBezTo>
                    <a:pt x="44105" y="18238"/>
                    <a:pt x="44105" y="18268"/>
                    <a:pt x="44105" y="18299"/>
                  </a:cubicBezTo>
                  <a:cubicBezTo>
                    <a:pt x="44135" y="18299"/>
                    <a:pt x="44166" y="18207"/>
                    <a:pt x="44166" y="18147"/>
                  </a:cubicBezTo>
                  <a:lnTo>
                    <a:pt x="44166" y="17903"/>
                  </a:lnTo>
                  <a:cubicBezTo>
                    <a:pt x="44196" y="17660"/>
                    <a:pt x="44196" y="17356"/>
                    <a:pt x="44196" y="16931"/>
                  </a:cubicBezTo>
                  <a:cubicBezTo>
                    <a:pt x="44227" y="16080"/>
                    <a:pt x="44227" y="14833"/>
                    <a:pt x="44257" y="13283"/>
                  </a:cubicBezTo>
                  <a:cubicBezTo>
                    <a:pt x="44287" y="10092"/>
                    <a:pt x="44318" y="5532"/>
                    <a:pt x="44379" y="92"/>
                  </a:cubicBezTo>
                  <a:lnTo>
                    <a:pt x="44379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60" name="Google Shape;560;p43"/>
            <p:cNvSpPr/>
            <p:nvPr/>
          </p:nvSpPr>
          <p:spPr>
            <a:xfrm>
              <a:off x="3438775" y="3386350"/>
              <a:ext cx="110975" cy="95075"/>
            </a:xfrm>
            <a:custGeom>
              <a:avLst/>
              <a:gdLst/>
              <a:ahLst/>
              <a:cxnLst/>
              <a:rect l="l" t="t" r="r" b="b"/>
              <a:pathLst>
                <a:path w="4439" h="3803" extrusionOk="0">
                  <a:moveTo>
                    <a:pt x="2554" y="1"/>
                  </a:moveTo>
                  <a:cubicBezTo>
                    <a:pt x="852" y="1"/>
                    <a:pt x="1" y="2037"/>
                    <a:pt x="1186" y="3223"/>
                  </a:cubicBezTo>
                  <a:cubicBezTo>
                    <a:pt x="1576" y="3623"/>
                    <a:pt x="2062" y="3803"/>
                    <a:pt x="2538" y="3803"/>
                  </a:cubicBezTo>
                  <a:cubicBezTo>
                    <a:pt x="3509" y="3803"/>
                    <a:pt x="4438" y="3057"/>
                    <a:pt x="4438" y="1916"/>
                  </a:cubicBezTo>
                  <a:cubicBezTo>
                    <a:pt x="4438" y="852"/>
                    <a:pt x="3587" y="1"/>
                    <a:pt x="2554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61" name="Google Shape;561;p43"/>
            <p:cNvSpPr/>
            <p:nvPr/>
          </p:nvSpPr>
          <p:spPr>
            <a:xfrm>
              <a:off x="3588475" y="3406125"/>
              <a:ext cx="749275" cy="4575"/>
            </a:xfrm>
            <a:custGeom>
              <a:avLst/>
              <a:gdLst/>
              <a:ahLst/>
              <a:cxnLst/>
              <a:rect l="l" t="t" r="r" b="b"/>
              <a:pathLst>
                <a:path w="29971" h="183" extrusionOk="0">
                  <a:moveTo>
                    <a:pt x="14986" y="0"/>
                  </a:moveTo>
                  <a:cubicBezTo>
                    <a:pt x="6688" y="0"/>
                    <a:pt x="1" y="31"/>
                    <a:pt x="1" y="91"/>
                  </a:cubicBezTo>
                  <a:cubicBezTo>
                    <a:pt x="1" y="152"/>
                    <a:pt x="6718" y="182"/>
                    <a:pt x="14986" y="182"/>
                  </a:cubicBezTo>
                  <a:cubicBezTo>
                    <a:pt x="23253" y="182"/>
                    <a:pt x="29971" y="152"/>
                    <a:pt x="29971" y="91"/>
                  </a:cubicBezTo>
                  <a:cubicBezTo>
                    <a:pt x="29971" y="31"/>
                    <a:pt x="23253" y="0"/>
                    <a:pt x="14986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62" name="Google Shape;562;p43"/>
            <p:cNvSpPr/>
            <p:nvPr/>
          </p:nvSpPr>
          <p:spPr>
            <a:xfrm>
              <a:off x="3588475" y="3440300"/>
              <a:ext cx="749275" cy="4600"/>
            </a:xfrm>
            <a:custGeom>
              <a:avLst/>
              <a:gdLst/>
              <a:ahLst/>
              <a:cxnLst/>
              <a:rect l="l" t="t" r="r" b="b"/>
              <a:pathLst>
                <a:path w="29971" h="184" extrusionOk="0">
                  <a:moveTo>
                    <a:pt x="14986" y="1"/>
                  </a:moveTo>
                  <a:cubicBezTo>
                    <a:pt x="6688" y="1"/>
                    <a:pt x="1" y="31"/>
                    <a:pt x="1" y="92"/>
                  </a:cubicBezTo>
                  <a:cubicBezTo>
                    <a:pt x="1" y="153"/>
                    <a:pt x="6718" y="183"/>
                    <a:pt x="14986" y="183"/>
                  </a:cubicBezTo>
                  <a:cubicBezTo>
                    <a:pt x="23253" y="183"/>
                    <a:pt x="29971" y="153"/>
                    <a:pt x="29971" y="92"/>
                  </a:cubicBezTo>
                  <a:cubicBezTo>
                    <a:pt x="29971" y="31"/>
                    <a:pt x="23253" y="1"/>
                    <a:pt x="14986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63" name="Google Shape;563;p43"/>
            <p:cNvSpPr/>
            <p:nvPr/>
          </p:nvSpPr>
          <p:spPr>
            <a:xfrm>
              <a:off x="3588475" y="3479825"/>
              <a:ext cx="400500" cy="4575"/>
            </a:xfrm>
            <a:custGeom>
              <a:avLst/>
              <a:gdLst/>
              <a:ahLst/>
              <a:cxnLst/>
              <a:rect l="l" t="t" r="r" b="b"/>
              <a:pathLst>
                <a:path w="16020" h="183" extrusionOk="0">
                  <a:moveTo>
                    <a:pt x="7995" y="0"/>
                  </a:moveTo>
                  <a:cubicBezTo>
                    <a:pt x="5776" y="0"/>
                    <a:pt x="3800" y="0"/>
                    <a:pt x="2341" y="31"/>
                  </a:cubicBezTo>
                  <a:lnTo>
                    <a:pt x="609" y="61"/>
                  </a:lnTo>
                  <a:cubicBezTo>
                    <a:pt x="396" y="61"/>
                    <a:pt x="183" y="61"/>
                    <a:pt x="1" y="92"/>
                  </a:cubicBezTo>
                  <a:cubicBezTo>
                    <a:pt x="213" y="122"/>
                    <a:pt x="396" y="122"/>
                    <a:pt x="609" y="122"/>
                  </a:cubicBezTo>
                  <a:lnTo>
                    <a:pt x="2341" y="152"/>
                  </a:lnTo>
                  <a:cubicBezTo>
                    <a:pt x="3800" y="183"/>
                    <a:pt x="5776" y="183"/>
                    <a:pt x="7995" y="183"/>
                  </a:cubicBezTo>
                  <a:cubicBezTo>
                    <a:pt x="10214" y="183"/>
                    <a:pt x="12220" y="152"/>
                    <a:pt x="13679" y="152"/>
                  </a:cubicBezTo>
                  <a:lnTo>
                    <a:pt x="15381" y="122"/>
                  </a:lnTo>
                  <a:cubicBezTo>
                    <a:pt x="15594" y="122"/>
                    <a:pt x="15806" y="122"/>
                    <a:pt x="16019" y="92"/>
                  </a:cubicBezTo>
                  <a:cubicBezTo>
                    <a:pt x="15806" y="61"/>
                    <a:pt x="15594" y="61"/>
                    <a:pt x="15381" y="61"/>
                  </a:cubicBezTo>
                  <a:lnTo>
                    <a:pt x="13679" y="31"/>
                  </a:lnTo>
                  <a:cubicBezTo>
                    <a:pt x="12220" y="0"/>
                    <a:pt x="10214" y="0"/>
                    <a:pt x="7995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64" name="Google Shape;564;p43"/>
            <p:cNvSpPr/>
            <p:nvPr/>
          </p:nvSpPr>
          <p:spPr>
            <a:xfrm>
              <a:off x="3453975" y="3567975"/>
              <a:ext cx="95775" cy="95775"/>
            </a:xfrm>
            <a:custGeom>
              <a:avLst/>
              <a:gdLst/>
              <a:ahLst/>
              <a:cxnLst/>
              <a:rect l="l" t="t" r="r" b="b"/>
              <a:pathLst>
                <a:path w="3831" h="3831" extrusionOk="0">
                  <a:moveTo>
                    <a:pt x="1916" y="0"/>
                  </a:moveTo>
                  <a:cubicBezTo>
                    <a:pt x="852" y="0"/>
                    <a:pt x="1" y="851"/>
                    <a:pt x="1" y="1915"/>
                  </a:cubicBezTo>
                  <a:cubicBezTo>
                    <a:pt x="1" y="2979"/>
                    <a:pt x="852" y="3830"/>
                    <a:pt x="1916" y="3830"/>
                  </a:cubicBezTo>
                  <a:cubicBezTo>
                    <a:pt x="2979" y="3830"/>
                    <a:pt x="3830" y="2979"/>
                    <a:pt x="3830" y="1915"/>
                  </a:cubicBezTo>
                  <a:cubicBezTo>
                    <a:pt x="3830" y="851"/>
                    <a:pt x="2979" y="0"/>
                    <a:pt x="1916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65" name="Google Shape;565;p43"/>
            <p:cNvSpPr/>
            <p:nvPr/>
          </p:nvSpPr>
          <p:spPr>
            <a:xfrm>
              <a:off x="3588475" y="3587725"/>
              <a:ext cx="749275" cy="4600"/>
            </a:xfrm>
            <a:custGeom>
              <a:avLst/>
              <a:gdLst/>
              <a:ahLst/>
              <a:cxnLst/>
              <a:rect l="l" t="t" r="r" b="b"/>
              <a:pathLst>
                <a:path w="29971" h="184" extrusionOk="0">
                  <a:moveTo>
                    <a:pt x="14986" y="1"/>
                  </a:moveTo>
                  <a:cubicBezTo>
                    <a:pt x="6688" y="1"/>
                    <a:pt x="1" y="31"/>
                    <a:pt x="1" y="92"/>
                  </a:cubicBezTo>
                  <a:cubicBezTo>
                    <a:pt x="1" y="153"/>
                    <a:pt x="6718" y="183"/>
                    <a:pt x="14986" y="183"/>
                  </a:cubicBezTo>
                  <a:cubicBezTo>
                    <a:pt x="23253" y="183"/>
                    <a:pt x="29971" y="153"/>
                    <a:pt x="29971" y="92"/>
                  </a:cubicBezTo>
                  <a:cubicBezTo>
                    <a:pt x="29971" y="31"/>
                    <a:pt x="23253" y="1"/>
                    <a:pt x="14986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66" name="Google Shape;566;p43"/>
            <p:cNvSpPr/>
            <p:nvPr/>
          </p:nvSpPr>
          <p:spPr>
            <a:xfrm>
              <a:off x="3588475" y="3621925"/>
              <a:ext cx="749275" cy="4575"/>
            </a:xfrm>
            <a:custGeom>
              <a:avLst/>
              <a:gdLst/>
              <a:ahLst/>
              <a:cxnLst/>
              <a:rect l="l" t="t" r="r" b="b"/>
              <a:pathLst>
                <a:path w="29971" h="183" extrusionOk="0">
                  <a:moveTo>
                    <a:pt x="14986" y="0"/>
                  </a:moveTo>
                  <a:cubicBezTo>
                    <a:pt x="6688" y="0"/>
                    <a:pt x="1" y="31"/>
                    <a:pt x="1" y="92"/>
                  </a:cubicBezTo>
                  <a:cubicBezTo>
                    <a:pt x="1" y="152"/>
                    <a:pt x="6718" y="183"/>
                    <a:pt x="14986" y="183"/>
                  </a:cubicBezTo>
                  <a:cubicBezTo>
                    <a:pt x="23253" y="183"/>
                    <a:pt x="29971" y="152"/>
                    <a:pt x="29971" y="92"/>
                  </a:cubicBezTo>
                  <a:cubicBezTo>
                    <a:pt x="29971" y="31"/>
                    <a:pt x="23253" y="0"/>
                    <a:pt x="14986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67" name="Google Shape;567;p43"/>
            <p:cNvSpPr/>
            <p:nvPr/>
          </p:nvSpPr>
          <p:spPr>
            <a:xfrm>
              <a:off x="3588475" y="3661450"/>
              <a:ext cx="400500" cy="4575"/>
            </a:xfrm>
            <a:custGeom>
              <a:avLst/>
              <a:gdLst/>
              <a:ahLst/>
              <a:cxnLst/>
              <a:rect l="l" t="t" r="r" b="b"/>
              <a:pathLst>
                <a:path w="16020" h="183" extrusionOk="0">
                  <a:moveTo>
                    <a:pt x="7995" y="0"/>
                  </a:moveTo>
                  <a:cubicBezTo>
                    <a:pt x="5776" y="0"/>
                    <a:pt x="3800" y="0"/>
                    <a:pt x="2341" y="30"/>
                  </a:cubicBezTo>
                  <a:lnTo>
                    <a:pt x="609" y="61"/>
                  </a:lnTo>
                  <a:cubicBezTo>
                    <a:pt x="396" y="61"/>
                    <a:pt x="183" y="61"/>
                    <a:pt x="1" y="91"/>
                  </a:cubicBezTo>
                  <a:cubicBezTo>
                    <a:pt x="183" y="122"/>
                    <a:pt x="396" y="122"/>
                    <a:pt x="609" y="122"/>
                  </a:cubicBezTo>
                  <a:lnTo>
                    <a:pt x="2341" y="152"/>
                  </a:lnTo>
                  <a:cubicBezTo>
                    <a:pt x="3800" y="182"/>
                    <a:pt x="5776" y="182"/>
                    <a:pt x="7995" y="182"/>
                  </a:cubicBezTo>
                  <a:cubicBezTo>
                    <a:pt x="10214" y="182"/>
                    <a:pt x="12220" y="152"/>
                    <a:pt x="13679" y="152"/>
                  </a:cubicBezTo>
                  <a:lnTo>
                    <a:pt x="15381" y="122"/>
                  </a:lnTo>
                  <a:cubicBezTo>
                    <a:pt x="15594" y="122"/>
                    <a:pt x="15806" y="122"/>
                    <a:pt x="16019" y="91"/>
                  </a:cubicBezTo>
                  <a:cubicBezTo>
                    <a:pt x="15806" y="61"/>
                    <a:pt x="15594" y="61"/>
                    <a:pt x="15381" y="61"/>
                  </a:cubicBezTo>
                  <a:lnTo>
                    <a:pt x="13679" y="30"/>
                  </a:lnTo>
                  <a:cubicBezTo>
                    <a:pt x="12220" y="0"/>
                    <a:pt x="10214" y="0"/>
                    <a:pt x="7995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68" name="Google Shape;568;p43"/>
            <p:cNvSpPr/>
            <p:nvPr/>
          </p:nvSpPr>
          <p:spPr>
            <a:xfrm>
              <a:off x="2174325" y="1964600"/>
              <a:ext cx="3282750" cy="538800"/>
            </a:xfrm>
            <a:custGeom>
              <a:avLst/>
              <a:gdLst/>
              <a:ahLst/>
              <a:cxnLst/>
              <a:rect l="l" t="t" r="r" b="b"/>
              <a:pathLst>
                <a:path w="131310" h="21552" extrusionOk="0">
                  <a:moveTo>
                    <a:pt x="0" y="1"/>
                  </a:moveTo>
                  <a:lnTo>
                    <a:pt x="0" y="21551"/>
                  </a:lnTo>
                  <a:lnTo>
                    <a:pt x="131310" y="21551"/>
                  </a:lnTo>
                  <a:lnTo>
                    <a:pt x="131310" y="1"/>
                  </a:lnTo>
                  <a:close/>
                </a:path>
              </a:pathLst>
            </a:custGeom>
            <a:solidFill>
              <a:srgbClr val="455A6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69" name="Google Shape;569;p43"/>
            <p:cNvSpPr/>
            <p:nvPr/>
          </p:nvSpPr>
          <p:spPr>
            <a:xfrm>
              <a:off x="3628750" y="2150775"/>
              <a:ext cx="763725" cy="55500"/>
            </a:xfrm>
            <a:custGeom>
              <a:avLst/>
              <a:gdLst/>
              <a:ahLst/>
              <a:cxnLst/>
              <a:rect l="l" t="t" r="r" b="b"/>
              <a:pathLst>
                <a:path w="30549" h="2220" extrusionOk="0">
                  <a:moveTo>
                    <a:pt x="1" y="1"/>
                  </a:moveTo>
                  <a:lnTo>
                    <a:pt x="1" y="2219"/>
                  </a:lnTo>
                  <a:lnTo>
                    <a:pt x="30548" y="2219"/>
                  </a:lnTo>
                  <a:lnTo>
                    <a:pt x="30548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70" name="Google Shape;570;p43"/>
            <p:cNvSpPr/>
            <p:nvPr/>
          </p:nvSpPr>
          <p:spPr>
            <a:xfrm>
              <a:off x="3256400" y="2305025"/>
              <a:ext cx="1464350" cy="4600"/>
            </a:xfrm>
            <a:custGeom>
              <a:avLst/>
              <a:gdLst/>
              <a:ahLst/>
              <a:cxnLst/>
              <a:rect l="l" t="t" r="r" b="b"/>
              <a:pathLst>
                <a:path w="58574" h="184" extrusionOk="0">
                  <a:moveTo>
                    <a:pt x="29302" y="1"/>
                  </a:moveTo>
                  <a:lnTo>
                    <a:pt x="8147" y="31"/>
                  </a:lnTo>
                  <a:lnTo>
                    <a:pt x="1733" y="62"/>
                  </a:lnTo>
                  <a:lnTo>
                    <a:pt x="1" y="92"/>
                  </a:lnTo>
                  <a:lnTo>
                    <a:pt x="1733" y="123"/>
                  </a:lnTo>
                  <a:lnTo>
                    <a:pt x="8147" y="153"/>
                  </a:lnTo>
                  <a:lnTo>
                    <a:pt x="29302" y="183"/>
                  </a:lnTo>
                  <a:lnTo>
                    <a:pt x="50427" y="153"/>
                  </a:lnTo>
                  <a:lnTo>
                    <a:pt x="56841" y="123"/>
                  </a:lnTo>
                  <a:lnTo>
                    <a:pt x="58573" y="92"/>
                  </a:lnTo>
                  <a:lnTo>
                    <a:pt x="56841" y="62"/>
                  </a:lnTo>
                  <a:lnTo>
                    <a:pt x="50427" y="31"/>
                  </a:lnTo>
                  <a:lnTo>
                    <a:pt x="29302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71" name="Google Shape;571;p43"/>
            <p:cNvSpPr/>
            <p:nvPr/>
          </p:nvSpPr>
          <p:spPr>
            <a:xfrm>
              <a:off x="3607475" y="2364300"/>
              <a:ext cx="807025" cy="3825"/>
            </a:xfrm>
            <a:custGeom>
              <a:avLst/>
              <a:gdLst/>
              <a:ahLst/>
              <a:cxnLst/>
              <a:rect l="l" t="t" r="r" b="b"/>
              <a:pathLst>
                <a:path w="32281" h="153" extrusionOk="0">
                  <a:moveTo>
                    <a:pt x="4712" y="1"/>
                  </a:moveTo>
                  <a:lnTo>
                    <a:pt x="1247" y="62"/>
                  </a:lnTo>
                  <a:lnTo>
                    <a:pt x="1" y="62"/>
                  </a:lnTo>
                  <a:cubicBezTo>
                    <a:pt x="92" y="92"/>
                    <a:pt x="213" y="92"/>
                    <a:pt x="305" y="92"/>
                  </a:cubicBezTo>
                  <a:lnTo>
                    <a:pt x="1247" y="92"/>
                  </a:lnTo>
                  <a:lnTo>
                    <a:pt x="4712" y="122"/>
                  </a:lnTo>
                  <a:lnTo>
                    <a:pt x="16141" y="153"/>
                  </a:lnTo>
                  <a:lnTo>
                    <a:pt x="27569" y="122"/>
                  </a:lnTo>
                  <a:lnTo>
                    <a:pt x="31004" y="92"/>
                  </a:lnTo>
                  <a:lnTo>
                    <a:pt x="31977" y="92"/>
                  </a:lnTo>
                  <a:cubicBezTo>
                    <a:pt x="32068" y="92"/>
                    <a:pt x="32190" y="92"/>
                    <a:pt x="32281" y="62"/>
                  </a:cubicBezTo>
                  <a:lnTo>
                    <a:pt x="31004" y="62"/>
                  </a:lnTo>
                  <a:lnTo>
                    <a:pt x="27569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72" name="Google Shape;572;p43"/>
            <p:cNvSpPr/>
            <p:nvPr/>
          </p:nvSpPr>
          <p:spPr>
            <a:xfrm>
              <a:off x="2319450" y="2228275"/>
              <a:ext cx="643650" cy="550600"/>
            </a:xfrm>
            <a:custGeom>
              <a:avLst/>
              <a:gdLst/>
              <a:ahLst/>
              <a:cxnLst/>
              <a:rect l="l" t="t" r="r" b="b"/>
              <a:pathLst>
                <a:path w="25746" h="22024" extrusionOk="0">
                  <a:moveTo>
                    <a:pt x="14712" y="1"/>
                  </a:moveTo>
                  <a:cubicBezTo>
                    <a:pt x="4895" y="1"/>
                    <a:pt x="1" y="11855"/>
                    <a:pt x="6931" y="18785"/>
                  </a:cubicBezTo>
                  <a:cubicBezTo>
                    <a:pt x="9047" y="20901"/>
                    <a:pt x="11871" y="22023"/>
                    <a:pt x="14738" y="22023"/>
                  </a:cubicBezTo>
                  <a:cubicBezTo>
                    <a:pt x="16154" y="22023"/>
                    <a:pt x="17581" y="21749"/>
                    <a:pt x="18937" y="21187"/>
                  </a:cubicBezTo>
                  <a:cubicBezTo>
                    <a:pt x="23041" y="19485"/>
                    <a:pt x="25746" y="15472"/>
                    <a:pt x="25746" y="11004"/>
                  </a:cubicBezTo>
                  <a:cubicBezTo>
                    <a:pt x="25746" y="4925"/>
                    <a:pt x="20791" y="1"/>
                    <a:pt x="14712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73" name="Google Shape;573;p43"/>
            <p:cNvSpPr/>
            <p:nvPr/>
          </p:nvSpPr>
          <p:spPr>
            <a:xfrm>
              <a:off x="2386325" y="3100650"/>
              <a:ext cx="631500" cy="5325"/>
            </a:xfrm>
            <a:custGeom>
              <a:avLst/>
              <a:gdLst/>
              <a:ahLst/>
              <a:cxnLst/>
              <a:rect l="l" t="t" r="r" b="b"/>
              <a:pathLst>
                <a:path w="25260" h="213" extrusionOk="0">
                  <a:moveTo>
                    <a:pt x="12615" y="0"/>
                  </a:moveTo>
                  <a:cubicBezTo>
                    <a:pt x="5654" y="0"/>
                    <a:pt x="1" y="61"/>
                    <a:pt x="1" y="122"/>
                  </a:cubicBezTo>
                  <a:cubicBezTo>
                    <a:pt x="1" y="182"/>
                    <a:pt x="5654" y="213"/>
                    <a:pt x="12615" y="213"/>
                  </a:cubicBezTo>
                  <a:cubicBezTo>
                    <a:pt x="19606" y="213"/>
                    <a:pt x="25259" y="182"/>
                    <a:pt x="25259" y="122"/>
                  </a:cubicBezTo>
                  <a:cubicBezTo>
                    <a:pt x="25259" y="61"/>
                    <a:pt x="19606" y="0"/>
                    <a:pt x="1261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74" name="Google Shape;574;p43"/>
            <p:cNvSpPr/>
            <p:nvPr/>
          </p:nvSpPr>
          <p:spPr>
            <a:xfrm>
              <a:off x="2386325" y="3170550"/>
              <a:ext cx="631500" cy="5350"/>
            </a:xfrm>
            <a:custGeom>
              <a:avLst/>
              <a:gdLst/>
              <a:ahLst/>
              <a:cxnLst/>
              <a:rect l="l" t="t" r="r" b="b"/>
              <a:pathLst>
                <a:path w="25260" h="214" extrusionOk="0">
                  <a:moveTo>
                    <a:pt x="12615" y="0"/>
                  </a:moveTo>
                  <a:cubicBezTo>
                    <a:pt x="5654" y="0"/>
                    <a:pt x="1" y="61"/>
                    <a:pt x="1" y="122"/>
                  </a:cubicBezTo>
                  <a:cubicBezTo>
                    <a:pt x="1" y="183"/>
                    <a:pt x="5654" y="213"/>
                    <a:pt x="12615" y="213"/>
                  </a:cubicBezTo>
                  <a:cubicBezTo>
                    <a:pt x="19606" y="213"/>
                    <a:pt x="25259" y="183"/>
                    <a:pt x="25259" y="122"/>
                  </a:cubicBezTo>
                  <a:cubicBezTo>
                    <a:pt x="25259" y="61"/>
                    <a:pt x="19606" y="0"/>
                    <a:pt x="1261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75" name="Google Shape;575;p43"/>
            <p:cNvSpPr/>
            <p:nvPr/>
          </p:nvSpPr>
          <p:spPr>
            <a:xfrm>
              <a:off x="2386325" y="3240450"/>
              <a:ext cx="631500" cy="5350"/>
            </a:xfrm>
            <a:custGeom>
              <a:avLst/>
              <a:gdLst/>
              <a:ahLst/>
              <a:cxnLst/>
              <a:rect l="l" t="t" r="r" b="b"/>
              <a:pathLst>
                <a:path w="25260" h="214" extrusionOk="0">
                  <a:moveTo>
                    <a:pt x="12615" y="1"/>
                  </a:moveTo>
                  <a:cubicBezTo>
                    <a:pt x="5654" y="1"/>
                    <a:pt x="1" y="62"/>
                    <a:pt x="1" y="122"/>
                  </a:cubicBezTo>
                  <a:cubicBezTo>
                    <a:pt x="1" y="183"/>
                    <a:pt x="5654" y="214"/>
                    <a:pt x="12615" y="214"/>
                  </a:cubicBezTo>
                  <a:cubicBezTo>
                    <a:pt x="19606" y="214"/>
                    <a:pt x="25259" y="183"/>
                    <a:pt x="25259" y="122"/>
                  </a:cubicBezTo>
                  <a:cubicBezTo>
                    <a:pt x="25259" y="62"/>
                    <a:pt x="19606" y="1"/>
                    <a:pt x="1261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76" name="Google Shape;576;p43"/>
            <p:cNvSpPr/>
            <p:nvPr/>
          </p:nvSpPr>
          <p:spPr>
            <a:xfrm>
              <a:off x="2382525" y="3311900"/>
              <a:ext cx="366300" cy="5325"/>
            </a:xfrm>
            <a:custGeom>
              <a:avLst/>
              <a:gdLst/>
              <a:ahLst/>
              <a:cxnLst/>
              <a:rect l="l" t="t" r="r" b="b"/>
              <a:pathLst>
                <a:path w="14652" h="213" extrusionOk="0">
                  <a:moveTo>
                    <a:pt x="7326" y="0"/>
                  </a:moveTo>
                  <a:cubicBezTo>
                    <a:pt x="3283" y="0"/>
                    <a:pt x="1" y="61"/>
                    <a:pt x="1" y="91"/>
                  </a:cubicBezTo>
                  <a:cubicBezTo>
                    <a:pt x="1" y="152"/>
                    <a:pt x="3283" y="213"/>
                    <a:pt x="7326" y="213"/>
                  </a:cubicBezTo>
                  <a:cubicBezTo>
                    <a:pt x="11369" y="213"/>
                    <a:pt x="14651" y="182"/>
                    <a:pt x="14651" y="91"/>
                  </a:cubicBezTo>
                  <a:cubicBezTo>
                    <a:pt x="14651" y="61"/>
                    <a:pt x="11369" y="0"/>
                    <a:pt x="732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77" name="Google Shape;577;p43"/>
            <p:cNvSpPr/>
            <p:nvPr/>
          </p:nvSpPr>
          <p:spPr>
            <a:xfrm>
              <a:off x="2385575" y="2960825"/>
              <a:ext cx="435425" cy="31925"/>
            </a:xfrm>
            <a:custGeom>
              <a:avLst/>
              <a:gdLst/>
              <a:ahLst/>
              <a:cxnLst/>
              <a:rect l="l" t="t" r="r" b="b"/>
              <a:pathLst>
                <a:path w="17417" h="1277" extrusionOk="0">
                  <a:moveTo>
                    <a:pt x="0" y="0"/>
                  </a:moveTo>
                  <a:lnTo>
                    <a:pt x="0" y="1277"/>
                  </a:lnTo>
                  <a:lnTo>
                    <a:pt x="17417" y="1277"/>
                  </a:lnTo>
                  <a:lnTo>
                    <a:pt x="17417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78" name="Google Shape;578;p43"/>
            <p:cNvSpPr/>
            <p:nvPr/>
          </p:nvSpPr>
          <p:spPr>
            <a:xfrm>
              <a:off x="2515500" y="2383300"/>
              <a:ext cx="348825" cy="395550"/>
            </a:xfrm>
            <a:custGeom>
              <a:avLst/>
              <a:gdLst/>
              <a:ahLst/>
              <a:cxnLst/>
              <a:rect l="l" t="t" r="r" b="b"/>
              <a:pathLst>
                <a:path w="13953" h="15822" extrusionOk="0">
                  <a:moveTo>
                    <a:pt x="6971" y="0"/>
                  </a:moveTo>
                  <a:cubicBezTo>
                    <a:pt x="4775" y="0"/>
                    <a:pt x="2979" y="1934"/>
                    <a:pt x="2949" y="4317"/>
                  </a:cubicBezTo>
                  <a:cubicBezTo>
                    <a:pt x="2919" y="6049"/>
                    <a:pt x="3952" y="7660"/>
                    <a:pt x="5533" y="8359"/>
                  </a:cubicBezTo>
                  <a:cubicBezTo>
                    <a:pt x="2037" y="8876"/>
                    <a:pt x="578" y="11277"/>
                    <a:pt x="1" y="13223"/>
                  </a:cubicBezTo>
                  <a:cubicBezTo>
                    <a:pt x="1992" y="14955"/>
                    <a:pt x="4477" y="15822"/>
                    <a:pt x="6965" y="15822"/>
                  </a:cubicBezTo>
                  <a:cubicBezTo>
                    <a:pt x="9454" y="15822"/>
                    <a:pt x="11946" y="14955"/>
                    <a:pt x="13953" y="13223"/>
                  </a:cubicBezTo>
                  <a:cubicBezTo>
                    <a:pt x="13375" y="11247"/>
                    <a:pt x="11946" y="8876"/>
                    <a:pt x="8512" y="8359"/>
                  </a:cubicBezTo>
                  <a:cubicBezTo>
                    <a:pt x="10092" y="7660"/>
                    <a:pt x="11095" y="6080"/>
                    <a:pt x="11065" y="4347"/>
                  </a:cubicBezTo>
                  <a:cubicBezTo>
                    <a:pt x="11065" y="1946"/>
                    <a:pt x="9272" y="1"/>
                    <a:pt x="7022" y="1"/>
                  </a:cubicBezTo>
                  <a:cubicBezTo>
                    <a:pt x="7005" y="0"/>
                    <a:pt x="6988" y="0"/>
                    <a:pt x="6971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79" name="Google Shape;579;p43"/>
            <p:cNvSpPr/>
            <p:nvPr/>
          </p:nvSpPr>
          <p:spPr>
            <a:xfrm>
              <a:off x="2386325" y="3423600"/>
              <a:ext cx="243950" cy="29650"/>
            </a:xfrm>
            <a:custGeom>
              <a:avLst/>
              <a:gdLst/>
              <a:ahLst/>
              <a:cxnLst/>
              <a:rect l="l" t="t" r="r" b="b"/>
              <a:pathLst>
                <a:path w="9758" h="1186" extrusionOk="0">
                  <a:moveTo>
                    <a:pt x="1" y="0"/>
                  </a:moveTo>
                  <a:lnTo>
                    <a:pt x="1" y="1186"/>
                  </a:lnTo>
                  <a:lnTo>
                    <a:pt x="9758" y="1186"/>
                  </a:lnTo>
                  <a:lnTo>
                    <a:pt x="9758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80" name="Google Shape;580;p43"/>
            <p:cNvSpPr/>
            <p:nvPr/>
          </p:nvSpPr>
          <p:spPr>
            <a:xfrm>
              <a:off x="5598400" y="1941800"/>
              <a:ext cx="679375" cy="767525"/>
            </a:xfrm>
            <a:custGeom>
              <a:avLst/>
              <a:gdLst/>
              <a:ahLst/>
              <a:cxnLst/>
              <a:rect l="l" t="t" r="r" b="b"/>
              <a:pathLst>
                <a:path w="27175" h="30701" extrusionOk="0">
                  <a:moveTo>
                    <a:pt x="13010" y="1"/>
                  </a:moveTo>
                  <a:lnTo>
                    <a:pt x="12250" y="31"/>
                  </a:lnTo>
                  <a:lnTo>
                    <a:pt x="11186" y="214"/>
                  </a:lnTo>
                  <a:cubicBezTo>
                    <a:pt x="10244" y="366"/>
                    <a:pt x="9301" y="670"/>
                    <a:pt x="8420" y="1034"/>
                  </a:cubicBezTo>
                  <a:cubicBezTo>
                    <a:pt x="7234" y="1551"/>
                    <a:pt x="6140" y="2250"/>
                    <a:pt x="5137" y="3071"/>
                  </a:cubicBezTo>
                  <a:cubicBezTo>
                    <a:pt x="3921" y="4135"/>
                    <a:pt x="2888" y="5381"/>
                    <a:pt x="2098" y="6749"/>
                  </a:cubicBezTo>
                  <a:cubicBezTo>
                    <a:pt x="1155" y="8390"/>
                    <a:pt x="547" y="10183"/>
                    <a:pt x="304" y="12037"/>
                  </a:cubicBezTo>
                  <a:cubicBezTo>
                    <a:pt x="0" y="14135"/>
                    <a:pt x="152" y="16262"/>
                    <a:pt x="760" y="18299"/>
                  </a:cubicBezTo>
                  <a:cubicBezTo>
                    <a:pt x="1451" y="20461"/>
                    <a:pt x="2616" y="22474"/>
                    <a:pt x="4226" y="24105"/>
                  </a:cubicBezTo>
                  <a:lnTo>
                    <a:pt x="4226" y="24105"/>
                  </a:lnTo>
                  <a:lnTo>
                    <a:pt x="2189" y="30366"/>
                  </a:lnTo>
                  <a:lnTo>
                    <a:pt x="2098" y="30700"/>
                  </a:lnTo>
                  <a:lnTo>
                    <a:pt x="2402" y="30518"/>
                  </a:lnTo>
                  <a:lnTo>
                    <a:pt x="8946" y="27201"/>
                  </a:lnTo>
                  <a:lnTo>
                    <a:pt x="8946" y="27201"/>
                  </a:lnTo>
                  <a:lnTo>
                    <a:pt x="9362" y="27357"/>
                  </a:lnTo>
                  <a:cubicBezTo>
                    <a:pt x="10715" y="27844"/>
                    <a:pt x="12164" y="28066"/>
                    <a:pt x="13624" y="28066"/>
                  </a:cubicBezTo>
                  <a:cubicBezTo>
                    <a:pt x="13804" y="28066"/>
                    <a:pt x="13985" y="28063"/>
                    <a:pt x="14165" y="28056"/>
                  </a:cubicBezTo>
                  <a:cubicBezTo>
                    <a:pt x="15745" y="27995"/>
                    <a:pt x="17295" y="27661"/>
                    <a:pt x="18754" y="27023"/>
                  </a:cubicBezTo>
                  <a:cubicBezTo>
                    <a:pt x="21490" y="25807"/>
                    <a:pt x="23770" y="23740"/>
                    <a:pt x="25229" y="21095"/>
                  </a:cubicBezTo>
                  <a:cubicBezTo>
                    <a:pt x="25928" y="19880"/>
                    <a:pt x="26414" y="18603"/>
                    <a:pt x="26718" y="17235"/>
                  </a:cubicBezTo>
                  <a:cubicBezTo>
                    <a:pt x="26809" y="16901"/>
                    <a:pt x="26870" y="16566"/>
                    <a:pt x="26900" y="16262"/>
                  </a:cubicBezTo>
                  <a:cubicBezTo>
                    <a:pt x="26931" y="15928"/>
                    <a:pt x="27022" y="15594"/>
                    <a:pt x="27022" y="15259"/>
                  </a:cubicBezTo>
                  <a:cubicBezTo>
                    <a:pt x="27174" y="13405"/>
                    <a:pt x="26961" y="11521"/>
                    <a:pt x="26445" y="9727"/>
                  </a:cubicBezTo>
                  <a:cubicBezTo>
                    <a:pt x="26110" y="8664"/>
                    <a:pt x="25654" y="7630"/>
                    <a:pt x="25077" y="6657"/>
                  </a:cubicBezTo>
                  <a:cubicBezTo>
                    <a:pt x="24104" y="4986"/>
                    <a:pt x="22767" y="3527"/>
                    <a:pt x="21216" y="2402"/>
                  </a:cubicBezTo>
                  <a:cubicBezTo>
                    <a:pt x="20001" y="1551"/>
                    <a:pt x="18694" y="913"/>
                    <a:pt x="17265" y="518"/>
                  </a:cubicBezTo>
                  <a:lnTo>
                    <a:pt x="16475" y="305"/>
                  </a:lnTo>
                  <a:cubicBezTo>
                    <a:pt x="16232" y="244"/>
                    <a:pt x="15958" y="183"/>
                    <a:pt x="15715" y="153"/>
                  </a:cubicBezTo>
                  <a:cubicBezTo>
                    <a:pt x="15350" y="92"/>
                    <a:pt x="14955" y="62"/>
                    <a:pt x="14560" y="31"/>
                  </a:cubicBezTo>
                  <a:lnTo>
                    <a:pt x="13861" y="1"/>
                  </a:lnTo>
                  <a:lnTo>
                    <a:pt x="13618" y="1"/>
                  </a:lnTo>
                  <a:cubicBezTo>
                    <a:pt x="13678" y="31"/>
                    <a:pt x="13770" y="31"/>
                    <a:pt x="13861" y="31"/>
                  </a:cubicBezTo>
                  <a:lnTo>
                    <a:pt x="14560" y="92"/>
                  </a:lnTo>
                  <a:cubicBezTo>
                    <a:pt x="14955" y="122"/>
                    <a:pt x="15320" y="183"/>
                    <a:pt x="15715" y="244"/>
                  </a:cubicBezTo>
                  <a:cubicBezTo>
                    <a:pt x="15958" y="274"/>
                    <a:pt x="16201" y="335"/>
                    <a:pt x="16414" y="396"/>
                  </a:cubicBezTo>
                  <a:lnTo>
                    <a:pt x="17235" y="609"/>
                  </a:lnTo>
                  <a:cubicBezTo>
                    <a:pt x="18633" y="1034"/>
                    <a:pt x="19909" y="1673"/>
                    <a:pt x="21095" y="2524"/>
                  </a:cubicBezTo>
                  <a:cubicBezTo>
                    <a:pt x="22645" y="3648"/>
                    <a:pt x="23952" y="5077"/>
                    <a:pt x="24894" y="6749"/>
                  </a:cubicBezTo>
                  <a:cubicBezTo>
                    <a:pt x="25441" y="7691"/>
                    <a:pt x="25897" y="8724"/>
                    <a:pt x="26232" y="9788"/>
                  </a:cubicBezTo>
                  <a:cubicBezTo>
                    <a:pt x="26566" y="10943"/>
                    <a:pt x="26779" y="12129"/>
                    <a:pt x="26809" y="13344"/>
                  </a:cubicBezTo>
                  <a:cubicBezTo>
                    <a:pt x="26840" y="13983"/>
                    <a:pt x="26840" y="14621"/>
                    <a:pt x="26779" y="15259"/>
                  </a:cubicBezTo>
                  <a:cubicBezTo>
                    <a:pt x="26779" y="15563"/>
                    <a:pt x="26688" y="15898"/>
                    <a:pt x="26657" y="16202"/>
                  </a:cubicBezTo>
                  <a:cubicBezTo>
                    <a:pt x="26627" y="16536"/>
                    <a:pt x="26566" y="16870"/>
                    <a:pt x="26475" y="17174"/>
                  </a:cubicBezTo>
                  <a:cubicBezTo>
                    <a:pt x="26171" y="18512"/>
                    <a:pt x="25685" y="19788"/>
                    <a:pt x="25016" y="20974"/>
                  </a:cubicBezTo>
                  <a:cubicBezTo>
                    <a:pt x="23557" y="23557"/>
                    <a:pt x="21338" y="25594"/>
                    <a:pt x="18633" y="26779"/>
                  </a:cubicBezTo>
                  <a:cubicBezTo>
                    <a:pt x="17204" y="27387"/>
                    <a:pt x="15684" y="27722"/>
                    <a:pt x="14134" y="27782"/>
                  </a:cubicBezTo>
                  <a:cubicBezTo>
                    <a:pt x="13916" y="27795"/>
                    <a:pt x="13697" y="27801"/>
                    <a:pt x="13478" y="27801"/>
                  </a:cubicBezTo>
                  <a:cubicBezTo>
                    <a:pt x="12111" y="27801"/>
                    <a:pt x="10737" y="27559"/>
                    <a:pt x="9453" y="27114"/>
                  </a:cubicBezTo>
                  <a:lnTo>
                    <a:pt x="8997" y="26931"/>
                  </a:lnTo>
                  <a:lnTo>
                    <a:pt x="8876" y="26931"/>
                  </a:lnTo>
                  <a:lnTo>
                    <a:pt x="2556" y="30164"/>
                  </a:lnTo>
                  <a:lnTo>
                    <a:pt x="2556" y="30164"/>
                  </a:lnTo>
                  <a:cubicBezTo>
                    <a:pt x="3224" y="28079"/>
                    <a:pt x="3889" y="26051"/>
                    <a:pt x="4499" y="24135"/>
                  </a:cubicBezTo>
                  <a:lnTo>
                    <a:pt x="4529" y="24044"/>
                  </a:lnTo>
                  <a:lnTo>
                    <a:pt x="4468" y="23983"/>
                  </a:lnTo>
                  <a:cubicBezTo>
                    <a:pt x="2888" y="22372"/>
                    <a:pt x="1702" y="20396"/>
                    <a:pt x="1034" y="18208"/>
                  </a:cubicBezTo>
                  <a:cubicBezTo>
                    <a:pt x="426" y="16232"/>
                    <a:pt x="243" y="14135"/>
                    <a:pt x="517" y="12068"/>
                  </a:cubicBezTo>
                  <a:cubicBezTo>
                    <a:pt x="943" y="8633"/>
                    <a:pt x="2614" y="5502"/>
                    <a:pt x="5228" y="3223"/>
                  </a:cubicBezTo>
                  <a:cubicBezTo>
                    <a:pt x="6931" y="1733"/>
                    <a:pt x="8997" y="730"/>
                    <a:pt x="11216" y="305"/>
                  </a:cubicBezTo>
                  <a:lnTo>
                    <a:pt x="12250" y="122"/>
                  </a:lnTo>
                  <a:lnTo>
                    <a:pt x="13010" y="62"/>
                  </a:lnTo>
                  <a:lnTo>
                    <a:pt x="13466" y="31"/>
                  </a:lnTo>
                  <a:lnTo>
                    <a:pt x="13618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81" name="Google Shape;581;p43"/>
            <p:cNvSpPr/>
            <p:nvPr/>
          </p:nvSpPr>
          <p:spPr>
            <a:xfrm>
              <a:off x="5863600" y="2125700"/>
              <a:ext cx="205200" cy="290300"/>
            </a:xfrm>
            <a:custGeom>
              <a:avLst/>
              <a:gdLst/>
              <a:ahLst/>
              <a:cxnLst/>
              <a:rect l="l" t="t" r="r" b="b"/>
              <a:pathLst>
                <a:path w="8208" h="11612" extrusionOk="0">
                  <a:moveTo>
                    <a:pt x="3120" y="0"/>
                  </a:moveTo>
                  <a:cubicBezTo>
                    <a:pt x="3108" y="0"/>
                    <a:pt x="3101" y="1"/>
                    <a:pt x="3101" y="1"/>
                  </a:cubicBezTo>
                  <a:lnTo>
                    <a:pt x="3101" y="1946"/>
                  </a:lnTo>
                  <a:lnTo>
                    <a:pt x="973" y="4864"/>
                  </a:lnTo>
                  <a:lnTo>
                    <a:pt x="31" y="4864"/>
                  </a:lnTo>
                  <a:lnTo>
                    <a:pt x="0" y="10973"/>
                  </a:lnTo>
                  <a:lnTo>
                    <a:pt x="1672" y="10973"/>
                  </a:lnTo>
                  <a:cubicBezTo>
                    <a:pt x="1672" y="10973"/>
                    <a:pt x="5715" y="11612"/>
                    <a:pt x="6505" y="11612"/>
                  </a:cubicBezTo>
                  <a:cubicBezTo>
                    <a:pt x="6627" y="11612"/>
                    <a:pt x="6748" y="11581"/>
                    <a:pt x="6839" y="11551"/>
                  </a:cubicBezTo>
                  <a:cubicBezTo>
                    <a:pt x="7660" y="11308"/>
                    <a:pt x="8207" y="10548"/>
                    <a:pt x="8146" y="9697"/>
                  </a:cubicBezTo>
                  <a:cubicBezTo>
                    <a:pt x="8116" y="7995"/>
                    <a:pt x="8055" y="4833"/>
                    <a:pt x="7842" y="4621"/>
                  </a:cubicBezTo>
                  <a:cubicBezTo>
                    <a:pt x="7599" y="4347"/>
                    <a:pt x="4408" y="4347"/>
                    <a:pt x="4408" y="4347"/>
                  </a:cubicBezTo>
                  <a:cubicBezTo>
                    <a:pt x="4408" y="4347"/>
                    <a:pt x="4388" y="4411"/>
                    <a:pt x="4369" y="4411"/>
                  </a:cubicBezTo>
                  <a:cubicBezTo>
                    <a:pt x="4328" y="4411"/>
                    <a:pt x="4285" y="4135"/>
                    <a:pt x="4408" y="2432"/>
                  </a:cubicBezTo>
                  <a:cubicBezTo>
                    <a:pt x="4578" y="79"/>
                    <a:pt x="3294" y="0"/>
                    <a:pt x="3120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82" name="Google Shape;582;p43"/>
            <p:cNvSpPr/>
            <p:nvPr/>
          </p:nvSpPr>
          <p:spPr>
            <a:xfrm>
              <a:off x="5795200" y="2234375"/>
              <a:ext cx="55500" cy="165675"/>
            </a:xfrm>
            <a:custGeom>
              <a:avLst/>
              <a:gdLst/>
              <a:ahLst/>
              <a:cxnLst/>
              <a:rect l="l" t="t" r="r" b="b"/>
              <a:pathLst>
                <a:path w="2220" h="6627" extrusionOk="0">
                  <a:moveTo>
                    <a:pt x="1" y="0"/>
                  </a:moveTo>
                  <a:lnTo>
                    <a:pt x="578" y="6626"/>
                  </a:lnTo>
                  <a:lnTo>
                    <a:pt x="2220" y="6626"/>
                  </a:lnTo>
                  <a:lnTo>
                    <a:pt x="2220" y="12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83" name="Google Shape;583;p43"/>
            <p:cNvSpPr/>
            <p:nvPr/>
          </p:nvSpPr>
          <p:spPr>
            <a:xfrm>
              <a:off x="4748825" y="2849875"/>
              <a:ext cx="1576800" cy="746225"/>
            </a:xfrm>
            <a:custGeom>
              <a:avLst/>
              <a:gdLst/>
              <a:ahLst/>
              <a:cxnLst/>
              <a:rect l="l" t="t" r="r" b="b"/>
              <a:pathLst>
                <a:path w="63072" h="29849" extrusionOk="0">
                  <a:moveTo>
                    <a:pt x="2281" y="1"/>
                  </a:moveTo>
                  <a:cubicBezTo>
                    <a:pt x="1034" y="1"/>
                    <a:pt x="1" y="1004"/>
                    <a:pt x="1" y="2280"/>
                  </a:cubicBezTo>
                  <a:lnTo>
                    <a:pt x="1" y="20822"/>
                  </a:lnTo>
                  <a:cubicBezTo>
                    <a:pt x="1" y="22068"/>
                    <a:pt x="1034" y="23101"/>
                    <a:pt x="2281" y="23101"/>
                  </a:cubicBezTo>
                  <a:lnTo>
                    <a:pt x="3618" y="23101"/>
                  </a:lnTo>
                  <a:lnTo>
                    <a:pt x="3618" y="29849"/>
                  </a:lnTo>
                  <a:lnTo>
                    <a:pt x="10244" y="23101"/>
                  </a:lnTo>
                  <a:lnTo>
                    <a:pt x="60792" y="23101"/>
                  </a:lnTo>
                  <a:cubicBezTo>
                    <a:pt x="62039" y="23101"/>
                    <a:pt x="63072" y="22068"/>
                    <a:pt x="63072" y="20822"/>
                  </a:cubicBezTo>
                  <a:lnTo>
                    <a:pt x="63072" y="2280"/>
                  </a:lnTo>
                  <a:cubicBezTo>
                    <a:pt x="63072" y="1004"/>
                    <a:pt x="62039" y="1"/>
                    <a:pt x="60762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84" name="Google Shape;584;p43"/>
            <p:cNvSpPr/>
            <p:nvPr/>
          </p:nvSpPr>
          <p:spPr>
            <a:xfrm>
              <a:off x="5713150" y="2897025"/>
              <a:ext cx="595550" cy="449075"/>
            </a:xfrm>
            <a:custGeom>
              <a:avLst/>
              <a:gdLst/>
              <a:ahLst/>
              <a:cxnLst/>
              <a:rect l="l" t="t" r="r" b="b"/>
              <a:pathLst>
                <a:path w="23822" h="17963" extrusionOk="0">
                  <a:moveTo>
                    <a:pt x="12148" y="0"/>
                  </a:moveTo>
                  <a:cubicBezTo>
                    <a:pt x="11165" y="0"/>
                    <a:pt x="10148" y="154"/>
                    <a:pt x="9119" y="485"/>
                  </a:cubicBezTo>
                  <a:cubicBezTo>
                    <a:pt x="1185" y="3008"/>
                    <a:pt x="0" y="13738"/>
                    <a:pt x="7143" y="17963"/>
                  </a:cubicBezTo>
                  <a:cubicBezTo>
                    <a:pt x="6687" y="16322"/>
                    <a:pt x="6566" y="14589"/>
                    <a:pt x="6748" y="12887"/>
                  </a:cubicBezTo>
                  <a:cubicBezTo>
                    <a:pt x="6717" y="11823"/>
                    <a:pt x="6748" y="10273"/>
                    <a:pt x="6778" y="8875"/>
                  </a:cubicBezTo>
                  <a:cubicBezTo>
                    <a:pt x="6140" y="7233"/>
                    <a:pt x="6566" y="5379"/>
                    <a:pt x="7842" y="4133"/>
                  </a:cubicBezTo>
                  <a:cubicBezTo>
                    <a:pt x="9342" y="2592"/>
                    <a:pt x="10499" y="2349"/>
                    <a:pt x="11352" y="2349"/>
                  </a:cubicBezTo>
                  <a:cubicBezTo>
                    <a:pt x="11745" y="2349"/>
                    <a:pt x="12073" y="2400"/>
                    <a:pt x="12341" y="2400"/>
                  </a:cubicBezTo>
                  <a:cubicBezTo>
                    <a:pt x="13161" y="2431"/>
                    <a:pt x="17082" y="3343"/>
                    <a:pt x="18177" y="8024"/>
                  </a:cubicBezTo>
                  <a:cubicBezTo>
                    <a:pt x="18237" y="8297"/>
                    <a:pt x="18268" y="8601"/>
                    <a:pt x="18298" y="8905"/>
                  </a:cubicBezTo>
                  <a:cubicBezTo>
                    <a:pt x="18298" y="9148"/>
                    <a:pt x="18329" y="9361"/>
                    <a:pt x="18359" y="9513"/>
                  </a:cubicBezTo>
                  <a:cubicBezTo>
                    <a:pt x="18450" y="11215"/>
                    <a:pt x="19393" y="12735"/>
                    <a:pt x="20912" y="13556"/>
                  </a:cubicBezTo>
                  <a:cubicBezTo>
                    <a:pt x="23822" y="6916"/>
                    <a:pt x="18744" y="0"/>
                    <a:pt x="12148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85" name="Google Shape;585;p43"/>
            <p:cNvSpPr/>
            <p:nvPr/>
          </p:nvSpPr>
          <p:spPr>
            <a:xfrm>
              <a:off x="5877275" y="3219175"/>
              <a:ext cx="65375" cy="149725"/>
            </a:xfrm>
            <a:custGeom>
              <a:avLst/>
              <a:gdLst/>
              <a:ahLst/>
              <a:cxnLst/>
              <a:rect l="l" t="t" r="r" b="b"/>
              <a:pathLst>
                <a:path w="2615" h="5989" extrusionOk="0">
                  <a:moveTo>
                    <a:pt x="183" y="1"/>
                  </a:moveTo>
                  <a:lnTo>
                    <a:pt x="183" y="1"/>
                  </a:lnTo>
                  <a:cubicBezTo>
                    <a:pt x="1" y="1703"/>
                    <a:pt x="122" y="3436"/>
                    <a:pt x="578" y="5107"/>
                  </a:cubicBezTo>
                  <a:cubicBezTo>
                    <a:pt x="1216" y="5472"/>
                    <a:pt x="1885" y="5776"/>
                    <a:pt x="2615" y="5989"/>
                  </a:cubicBezTo>
                  <a:cubicBezTo>
                    <a:pt x="2584" y="4651"/>
                    <a:pt x="2463" y="2736"/>
                    <a:pt x="2463" y="2736"/>
                  </a:cubicBezTo>
                  <a:cubicBezTo>
                    <a:pt x="2463" y="2736"/>
                    <a:pt x="274" y="2463"/>
                    <a:pt x="183" y="244"/>
                  </a:cubicBezTo>
                  <a:lnTo>
                    <a:pt x="183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86" name="Google Shape;586;p43"/>
            <p:cNvSpPr/>
            <p:nvPr/>
          </p:nvSpPr>
          <p:spPr>
            <a:xfrm>
              <a:off x="5881075" y="3029200"/>
              <a:ext cx="202925" cy="351100"/>
            </a:xfrm>
            <a:custGeom>
              <a:avLst/>
              <a:gdLst/>
              <a:ahLst/>
              <a:cxnLst/>
              <a:rect l="l" t="t" r="r" b="b"/>
              <a:pathLst>
                <a:path w="8117" h="14044" extrusionOk="0">
                  <a:moveTo>
                    <a:pt x="871" y="3580"/>
                  </a:moveTo>
                  <a:cubicBezTo>
                    <a:pt x="996" y="3580"/>
                    <a:pt x="1116" y="3634"/>
                    <a:pt x="1216" y="3709"/>
                  </a:cubicBezTo>
                  <a:cubicBezTo>
                    <a:pt x="1308" y="3770"/>
                    <a:pt x="1368" y="3831"/>
                    <a:pt x="1338" y="3861"/>
                  </a:cubicBezTo>
                  <a:cubicBezTo>
                    <a:pt x="1338" y="3861"/>
                    <a:pt x="1146" y="3765"/>
                    <a:pt x="890" y="3765"/>
                  </a:cubicBezTo>
                  <a:cubicBezTo>
                    <a:pt x="858" y="3765"/>
                    <a:pt x="825" y="3767"/>
                    <a:pt x="791" y="3770"/>
                  </a:cubicBezTo>
                  <a:cubicBezTo>
                    <a:pt x="510" y="3770"/>
                    <a:pt x="307" y="3925"/>
                    <a:pt x="254" y="3925"/>
                  </a:cubicBezTo>
                  <a:cubicBezTo>
                    <a:pt x="249" y="3925"/>
                    <a:pt x="246" y="3924"/>
                    <a:pt x="244" y="3922"/>
                  </a:cubicBezTo>
                  <a:cubicBezTo>
                    <a:pt x="213" y="3861"/>
                    <a:pt x="274" y="3831"/>
                    <a:pt x="365" y="3740"/>
                  </a:cubicBezTo>
                  <a:cubicBezTo>
                    <a:pt x="487" y="3648"/>
                    <a:pt x="639" y="3588"/>
                    <a:pt x="791" y="3588"/>
                  </a:cubicBezTo>
                  <a:cubicBezTo>
                    <a:pt x="818" y="3582"/>
                    <a:pt x="845" y="3580"/>
                    <a:pt x="871" y="3580"/>
                  </a:cubicBezTo>
                  <a:close/>
                  <a:moveTo>
                    <a:pt x="4104" y="3618"/>
                  </a:moveTo>
                  <a:cubicBezTo>
                    <a:pt x="4256" y="3618"/>
                    <a:pt x="4408" y="3679"/>
                    <a:pt x="4560" y="3770"/>
                  </a:cubicBezTo>
                  <a:cubicBezTo>
                    <a:pt x="4651" y="3831"/>
                    <a:pt x="4681" y="3892"/>
                    <a:pt x="4681" y="3922"/>
                  </a:cubicBezTo>
                  <a:cubicBezTo>
                    <a:pt x="4654" y="3922"/>
                    <a:pt x="4459" y="3826"/>
                    <a:pt x="4203" y="3826"/>
                  </a:cubicBezTo>
                  <a:cubicBezTo>
                    <a:pt x="4171" y="3826"/>
                    <a:pt x="4138" y="3827"/>
                    <a:pt x="4104" y="3831"/>
                  </a:cubicBezTo>
                  <a:cubicBezTo>
                    <a:pt x="3851" y="3831"/>
                    <a:pt x="3651" y="3986"/>
                    <a:pt x="3597" y="3986"/>
                  </a:cubicBezTo>
                  <a:cubicBezTo>
                    <a:pt x="3593" y="3986"/>
                    <a:pt x="3590" y="3985"/>
                    <a:pt x="3587" y="3983"/>
                  </a:cubicBezTo>
                  <a:cubicBezTo>
                    <a:pt x="3526" y="3922"/>
                    <a:pt x="3587" y="3892"/>
                    <a:pt x="3678" y="3800"/>
                  </a:cubicBezTo>
                  <a:cubicBezTo>
                    <a:pt x="3800" y="3709"/>
                    <a:pt x="3952" y="3648"/>
                    <a:pt x="4104" y="3618"/>
                  </a:cubicBezTo>
                  <a:close/>
                  <a:moveTo>
                    <a:pt x="791" y="3952"/>
                  </a:moveTo>
                  <a:cubicBezTo>
                    <a:pt x="943" y="3952"/>
                    <a:pt x="1064" y="4074"/>
                    <a:pt x="1064" y="4226"/>
                  </a:cubicBezTo>
                  <a:cubicBezTo>
                    <a:pt x="1064" y="4408"/>
                    <a:pt x="928" y="4499"/>
                    <a:pt x="791" y="4499"/>
                  </a:cubicBezTo>
                  <a:cubicBezTo>
                    <a:pt x="654" y="4499"/>
                    <a:pt x="517" y="4408"/>
                    <a:pt x="517" y="4226"/>
                  </a:cubicBezTo>
                  <a:cubicBezTo>
                    <a:pt x="517" y="4074"/>
                    <a:pt x="639" y="3952"/>
                    <a:pt x="791" y="3952"/>
                  </a:cubicBezTo>
                  <a:close/>
                  <a:moveTo>
                    <a:pt x="4047" y="4011"/>
                  </a:moveTo>
                  <a:cubicBezTo>
                    <a:pt x="4296" y="4011"/>
                    <a:pt x="4400" y="4325"/>
                    <a:pt x="4225" y="4499"/>
                  </a:cubicBezTo>
                  <a:cubicBezTo>
                    <a:pt x="4170" y="4546"/>
                    <a:pt x="4104" y="4566"/>
                    <a:pt x="4038" y="4566"/>
                  </a:cubicBezTo>
                  <a:cubicBezTo>
                    <a:pt x="3887" y="4566"/>
                    <a:pt x="3739" y="4456"/>
                    <a:pt x="3739" y="4287"/>
                  </a:cubicBezTo>
                  <a:cubicBezTo>
                    <a:pt x="3739" y="4135"/>
                    <a:pt x="3861" y="4013"/>
                    <a:pt x="4013" y="4013"/>
                  </a:cubicBezTo>
                  <a:cubicBezTo>
                    <a:pt x="4024" y="4012"/>
                    <a:pt x="4036" y="4011"/>
                    <a:pt x="4047" y="4011"/>
                  </a:cubicBezTo>
                  <a:close/>
                  <a:moveTo>
                    <a:pt x="2523" y="3861"/>
                  </a:moveTo>
                  <a:lnTo>
                    <a:pt x="2523" y="3861"/>
                  </a:lnTo>
                  <a:cubicBezTo>
                    <a:pt x="2402" y="4439"/>
                    <a:pt x="2250" y="4986"/>
                    <a:pt x="2037" y="5503"/>
                  </a:cubicBezTo>
                  <a:lnTo>
                    <a:pt x="1824" y="6141"/>
                  </a:lnTo>
                  <a:cubicBezTo>
                    <a:pt x="1794" y="6232"/>
                    <a:pt x="1763" y="6293"/>
                    <a:pt x="1794" y="6384"/>
                  </a:cubicBezTo>
                  <a:cubicBezTo>
                    <a:pt x="1794" y="6445"/>
                    <a:pt x="1855" y="6445"/>
                    <a:pt x="1946" y="6445"/>
                  </a:cubicBezTo>
                  <a:cubicBezTo>
                    <a:pt x="2128" y="6475"/>
                    <a:pt x="2280" y="6475"/>
                    <a:pt x="2432" y="6536"/>
                  </a:cubicBezTo>
                  <a:cubicBezTo>
                    <a:pt x="2280" y="6566"/>
                    <a:pt x="2098" y="6566"/>
                    <a:pt x="1946" y="6566"/>
                  </a:cubicBezTo>
                  <a:cubicBezTo>
                    <a:pt x="1915" y="6566"/>
                    <a:pt x="1855" y="6536"/>
                    <a:pt x="1824" y="6536"/>
                  </a:cubicBezTo>
                  <a:cubicBezTo>
                    <a:pt x="1763" y="6536"/>
                    <a:pt x="1703" y="6475"/>
                    <a:pt x="1672" y="6414"/>
                  </a:cubicBezTo>
                  <a:cubicBezTo>
                    <a:pt x="1672" y="6323"/>
                    <a:pt x="1672" y="6202"/>
                    <a:pt x="1733" y="6110"/>
                  </a:cubicBezTo>
                  <a:lnTo>
                    <a:pt x="1915" y="5472"/>
                  </a:lnTo>
                  <a:cubicBezTo>
                    <a:pt x="2098" y="4925"/>
                    <a:pt x="2280" y="4378"/>
                    <a:pt x="2523" y="3861"/>
                  </a:cubicBezTo>
                  <a:close/>
                  <a:moveTo>
                    <a:pt x="3464" y="6800"/>
                  </a:moveTo>
                  <a:cubicBezTo>
                    <a:pt x="3467" y="6800"/>
                    <a:pt x="3449" y="6812"/>
                    <a:pt x="3405" y="6840"/>
                  </a:cubicBezTo>
                  <a:cubicBezTo>
                    <a:pt x="3526" y="7174"/>
                    <a:pt x="3314" y="7539"/>
                    <a:pt x="2979" y="7630"/>
                  </a:cubicBezTo>
                  <a:lnTo>
                    <a:pt x="2949" y="7630"/>
                  </a:lnTo>
                  <a:cubicBezTo>
                    <a:pt x="2844" y="7674"/>
                    <a:pt x="2737" y="7695"/>
                    <a:pt x="2632" y="7695"/>
                  </a:cubicBezTo>
                  <a:cubicBezTo>
                    <a:pt x="2372" y="7695"/>
                    <a:pt x="2128" y="7565"/>
                    <a:pt x="1976" y="7326"/>
                  </a:cubicBezTo>
                  <a:cubicBezTo>
                    <a:pt x="2504" y="7326"/>
                    <a:pt x="3444" y="6800"/>
                    <a:pt x="3464" y="6800"/>
                  </a:cubicBezTo>
                  <a:close/>
                  <a:moveTo>
                    <a:pt x="3952" y="1"/>
                  </a:moveTo>
                  <a:cubicBezTo>
                    <a:pt x="3739" y="518"/>
                    <a:pt x="3374" y="1612"/>
                    <a:pt x="3587" y="2493"/>
                  </a:cubicBezTo>
                  <a:lnTo>
                    <a:pt x="396" y="3284"/>
                  </a:lnTo>
                  <a:lnTo>
                    <a:pt x="61" y="3618"/>
                  </a:lnTo>
                  <a:cubicBezTo>
                    <a:pt x="0" y="5016"/>
                    <a:pt x="0" y="6566"/>
                    <a:pt x="31" y="7630"/>
                  </a:cubicBezTo>
                  <a:lnTo>
                    <a:pt x="31" y="7843"/>
                  </a:lnTo>
                  <a:cubicBezTo>
                    <a:pt x="122" y="10092"/>
                    <a:pt x="2311" y="10366"/>
                    <a:pt x="2311" y="10366"/>
                  </a:cubicBezTo>
                  <a:cubicBezTo>
                    <a:pt x="3344" y="10335"/>
                    <a:pt x="4347" y="10001"/>
                    <a:pt x="5198" y="9393"/>
                  </a:cubicBezTo>
                  <a:lnTo>
                    <a:pt x="5198" y="9393"/>
                  </a:lnTo>
                  <a:cubicBezTo>
                    <a:pt x="5198" y="9393"/>
                    <a:pt x="4548" y="10919"/>
                    <a:pt x="2567" y="10919"/>
                  </a:cubicBezTo>
                  <a:cubicBezTo>
                    <a:pt x="2493" y="10919"/>
                    <a:pt x="2418" y="10917"/>
                    <a:pt x="2341" y="10913"/>
                  </a:cubicBezTo>
                  <a:lnTo>
                    <a:pt x="2311" y="10366"/>
                  </a:lnTo>
                  <a:lnTo>
                    <a:pt x="2311" y="10366"/>
                  </a:lnTo>
                  <a:cubicBezTo>
                    <a:pt x="2311" y="10369"/>
                    <a:pt x="2402" y="12251"/>
                    <a:pt x="2432" y="13618"/>
                  </a:cubicBezTo>
                  <a:cubicBezTo>
                    <a:pt x="3374" y="13892"/>
                    <a:pt x="4347" y="14044"/>
                    <a:pt x="5320" y="14044"/>
                  </a:cubicBezTo>
                  <a:cubicBezTo>
                    <a:pt x="6171" y="14044"/>
                    <a:pt x="6992" y="13952"/>
                    <a:pt x="7782" y="13740"/>
                  </a:cubicBezTo>
                  <a:lnTo>
                    <a:pt x="8116" y="3740"/>
                  </a:lnTo>
                  <a:cubicBezTo>
                    <a:pt x="8116" y="3740"/>
                    <a:pt x="4560" y="3344"/>
                    <a:pt x="3982" y="1"/>
                  </a:cubicBezTo>
                  <a:close/>
                </a:path>
              </a:pathLst>
            </a:custGeom>
            <a:solidFill>
              <a:srgbClr val="E5BA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87" name="Google Shape;587;p43"/>
            <p:cNvSpPr/>
            <p:nvPr/>
          </p:nvSpPr>
          <p:spPr>
            <a:xfrm>
              <a:off x="5891900" y="3127950"/>
              <a:ext cx="16550" cy="14400"/>
            </a:xfrm>
            <a:custGeom>
              <a:avLst/>
              <a:gdLst/>
              <a:ahLst/>
              <a:cxnLst/>
              <a:rect l="l" t="t" r="r" b="b"/>
              <a:pathLst>
                <a:path w="662" h="576" extrusionOk="0">
                  <a:moveTo>
                    <a:pt x="351" y="0"/>
                  </a:moveTo>
                  <a:cubicBezTo>
                    <a:pt x="104" y="0"/>
                    <a:pt x="0" y="286"/>
                    <a:pt x="145" y="489"/>
                  </a:cubicBezTo>
                  <a:cubicBezTo>
                    <a:pt x="205" y="548"/>
                    <a:pt x="277" y="575"/>
                    <a:pt x="348" y="575"/>
                  </a:cubicBezTo>
                  <a:cubicBezTo>
                    <a:pt x="494" y="575"/>
                    <a:pt x="631" y="460"/>
                    <a:pt x="631" y="276"/>
                  </a:cubicBezTo>
                  <a:cubicBezTo>
                    <a:pt x="662" y="124"/>
                    <a:pt x="540" y="2"/>
                    <a:pt x="388" y="2"/>
                  </a:cubicBezTo>
                  <a:cubicBezTo>
                    <a:pt x="375" y="1"/>
                    <a:pt x="363" y="0"/>
                    <a:pt x="35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88" name="Google Shape;588;p43"/>
            <p:cNvSpPr/>
            <p:nvPr/>
          </p:nvSpPr>
          <p:spPr>
            <a:xfrm>
              <a:off x="5887150" y="3118675"/>
              <a:ext cx="28900" cy="8575"/>
            </a:xfrm>
            <a:custGeom>
              <a:avLst/>
              <a:gdLst/>
              <a:ahLst/>
              <a:cxnLst/>
              <a:rect l="l" t="t" r="r" b="b"/>
              <a:pathLst>
                <a:path w="1156" h="343" extrusionOk="0">
                  <a:moveTo>
                    <a:pt x="631" y="1"/>
                  </a:moveTo>
                  <a:cubicBezTo>
                    <a:pt x="603" y="1"/>
                    <a:pt x="575" y="3"/>
                    <a:pt x="548" y="9"/>
                  </a:cubicBezTo>
                  <a:cubicBezTo>
                    <a:pt x="396" y="9"/>
                    <a:pt x="244" y="69"/>
                    <a:pt x="122" y="161"/>
                  </a:cubicBezTo>
                  <a:cubicBezTo>
                    <a:pt x="31" y="252"/>
                    <a:pt x="1" y="313"/>
                    <a:pt x="31" y="343"/>
                  </a:cubicBezTo>
                  <a:cubicBezTo>
                    <a:pt x="31" y="343"/>
                    <a:pt x="274" y="191"/>
                    <a:pt x="578" y="191"/>
                  </a:cubicBezTo>
                  <a:cubicBezTo>
                    <a:pt x="821" y="191"/>
                    <a:pt x="1040" y="287"/>
                    <a:pt x="1108" y="287"/>
                  </a:cubicBezTo>
                  <a:cubicBezTo>
                    <a:pt x="1116" y="287"/>
                    <a:pt x="1122" y="286"/>
                    <a:pt x="1125" y="282"/>
                  </a:cubicBezTo>
                  <a:cubicBezTo>
                    <a:pt x="1156" y="221"/>
                    <a:pt x="1125" y="191"/>
                    <a:pt x="1004" y="130"/>
                  </a:cubicBezTo>
                  <a:cubicBezTo>
                    <a:pt x="904" y="55"/>
                    <a:pt x="762" y="1"/>
                    <a:pt x="63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89" name="Google Shape;589;p43"/>
            <p:cNvSpPr/>
            <p:nvPr/>
          </p:nvSpPr>
          <p:spPr>
            <a:xfrm>
              <a:off x="5972250" y="3129525"/>
              <a:ext cx="16000" cy="13700"/>
            </a:xfrm>
            <a:custGeom>
              <a:avLst/>
              <a:gdLst/>
              <a:ahLst/>
              <a:cxnLst/>
              <a:rect l="l" t="t" r="r" b="b"/>
              <a:pathLst>
                <a:path w="640" h="548" extrusionOk="0">
                  <a:moveTo>
                    <a:pt x="366" y="0"/>
                  </a:moveTo>
                  <a:cubicBezTo>
                    <a:pt x="1" y="0"/>
                    <a:pt x="1" y="547"/>
                    <a:pt x="366" y="547"/>
                  </a:cubicBezTo>
                  <a:cubicBezTo>
                    <a:pt x="518" y="547"/>
                    <a:pt x="639" y="426"/>
                    <a:pt x="639" y="274"/>
                  </a:cubicBezTo>
                  <a:cubicBezTo>
                    <a:pt x="639" y="122"/>
                    <a:pt x="518" y="0"/>
                    <a:pt x="36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90" name="Google Shape;590;p43"/>
            <p:cNvSpPr/>
            <p:nvPr/>
          </p:nvSpPr>
          <p:spPr>
            <a:xfrm>
              <a:off x="5969975" y="3119625"/>
              <a:ext cx="28900" cy="8500"/>
            </a:xfrm>
            <a:custGeom>
              <a:avLst/>
              <a:gdLst/>
              <a:ahLst/>
              <a:cxnLst/>
              <a:rect l="l" t="t" r="r" b="b"/>
              <a:pathLst>
                <a:path w="1156" h="340" extrusionOk="0">
                  <a:moveTo>
                    <a:pt x="548" y="1"/>
                  </a:moveTo>
                  <a:cubicBezTo>
                    <a:pt x="396" y="31"/>
                    <a:pt x="244" y="92"/>
                    <a:pt x="122" y="183"/>
                  </a:cubicBezTo>
                  <a:cubicBezTo>
                    <a:pt x="31" y="244"/>
                    <a:pt x="1" y="335"/>
                    <a:pt x="31" y="335"/>
                  </a:cubicBezTo>
                  <a:cubicBezTo>
                    <a:pt x="31" y="338"/>
                    <a:pt x="33" y="339"/>
                    <a:pt x="37" y="339"/>
                  </a:cubicBezTo>
                  <a:cubicBezTo>
                    <a:pt x="75" y="339"/>
                    <a:pt x="299" y="211"/>
                    <a:pt x="548" y="183"/>
                  </a:cubicBezTo>
                  <a:cubicBezTo>
                    <a:pt x="824" y="183"/>
                    <a:pt x="1050" y="309"/>
                    <a:pt x="1112" y="309"/>
                  </a:cubicBezTo>
                  <a:cubicBezTo>
                    <a:pt x="1118" y="309"/>
                    <a:pt x="1123" y="308"/>
                    <a:pt x="1125" y="305"/>
                  </a:cubicBezTo>
                  <a:cubicBezTo>
                    <a:pt x="1156" y="244"/>
                    <a:pt x="1095" y="214"/>
                    <a:pt x="1004" y="153"/>
                  </a:cubicBezTo>
                  <a:cubicBezTo>
                    <a:pt x="852" y="62"/>
                    <a:pt x="700" y="1"/>
                    <a:pt x="54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91" name="Google Shape;591;p43"/>
            <p:cNvSpPr/>
            <p:nvPr/>
          </p:nvSpPr>
          <p:spPr>
            <a:xfrm>
              <a:off x="5922875" y="3125725"/>
              <a:ext cx="22050" cy="67450"/>
            </a:xfrm>
            <a:custGeom>
              <a:avLst/>
              <a:gdLst/>
              <a:ahLst/>
              <a:cxnLst/>
              <a:rect l="l" t="t" r="r" b="b"/>
              <a:pathLst>
                <a:path w="882" h="2698" extrusionOk="0">
                  <a:moveTo>
                    <a:pt x="882" y="0"/>
                  </a:moveTo>
                  <a:lnTo>
                    <a:pt x="882" y="0"/>
                  </a:lnTo>
                  <a:cubicBezTo>
                    <a:pt x="639" y="517"/>
                    <a:pt x="426" y="1064"/>
                    <a:pt x="274" y="1611"/>
                  </a:cubicBezTo>
                  <a:lnTo>
                    <a:pt x="61" y="2249"/>
                  </a:lnTo>
                  <a:cubicBezTo>
                    <a:pt x="31" y="2341"/>
                    <a:pt x="0" y="2462"/>
                    <a:pt x="31" y="2553"/>
                  </a:cubicBezTo>
                  <a:cubicBezTo>
                    <a:pt x="61" y="2614"/>
                    <a:pt x="91" y="2675"/>
                    <a:pt x="152" y="2675"/>
                  </a:cubicBezTo>
                  <a:lnTo>
                    <a:pt x="274" y="2675"/>
                  </a:lnTo>
                  <a:cubicBezTo>
                    <a:pt x="365" y="2690"/>
                    <a:pt x="449" y="2698"/>
                    <a:pt x="532" y="2698"/>
                  </a:cubicBezTo>
                  <a:cubicBezTo>
                    <a:pt x="616" y="2698"/>
                    <a:pt x="699" y="2690"/>
                    <a:pt x="791" y="2675"/>
                  </a:cubicBezTo>
                  <a:cubicBezTo>
                    <a:pt x="608" y="2614"/>
                    <a:pt x="456" y="2614"/>
                    <a:pt x="304" y="2614"/>
                  </a:cubicBezTo>
                  <a:cubicBezTo>
                    <a:pt x="213" y="2614"/>
                    <a:pt x="152" y="2584"/>
                    <a:pt x="122" y="2523"/>
                  </a:cubicBezTo>
                  <a:cubicBezTo>
                    <a:pt x="122" y="2432"/>
                    <a:pt x="152" y="2371"/>
                    <a:pt x="183" y="2280"/>
                  </a:cubicBezTo>
                  <a:lnTo>
                    <a:pt x="395" y="1642"/>
                  </a:lnTo>
                  <a:cubicBezTo>
                    <a:pt x="608" y="1125"/>
                    <a:pt x="760" y="578"/>
                    <a:pt x="88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92" name="Google Shape;592;p43"/>
            <p:cNvSpPr/>
            <p:nvPr/>
          </p:nvSpPr>
          <p:spPr>
            <a:xfrm>
              <a:off x="5930475" y="3199175"/>
              <a:ext cx="38775" cy="22400"/>
            </a:xfrm>
            <a:custGeom>
              <a:avLst/>
              <a:gdLst/>
              <a:ahLst/>
              <a:cxnLst/>
              <a:rect l="l" t="t" r="r" b="b"/>
              <a:pathLst>
                <a:path w="1551" h="896" extrusionOk="0">
                  <a:moveTo>
                    <a:pt x="1508" y="1"/>
                  </a:moveTo>
                  <a:cubicBezTo>
                    <a:pt x="1468" y="1"/>
                    <a:pt x="528" y="527"/>
                    <a:pt x="0" y="527"/>
                  </a:cubicBezTo>
                  <a:cubicBezTo>
                    <a:pt x="152" y="766"/>
                    <a:pt x="412" y="896"/>
                    <a:pt x="681" y="896"/>
                  </a:cubicBezTo>
                  <a:cubicBezTo>
                    <a:pt x="789" y="896"/>
                    <a:pt x="899" y="875"/>
                    <a:pt x="1003" y="831"/>
                  </a:cubicBezTo>
                  <a:cubicBezTo>
                    <a:pt x="1338" y="740"/>
                    <a:pt x="1550" y="406"/>
                    <a:pt x="1459" y="41"/>
                  </a:cubicBezTo>
                  <a:cubicBezTo>
                    <a:pt x="1499" y="13"/>
                    <a:pt x="1514" y="1"/>
                    <a:pt x="150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93" name="Google Shape;593;p43"/>
            <p:cNvSpPr/>
            <p:nvPr/>
          </p:nvSpPr>
          <p:spPr>
            <a:xfrm>
              <a:off x="5938825" y="3264025"/>
              <a:ext cx="72225" cy="37425"/>
            </a:xfrm>
            <a:custGeom>
              <a:avLst/>
              <a:gdLst/>
              <a:ahLst/>
              <a:cxnLst/>
              <a:rect l="l" t="t" r="r" b="b"/>
              <a:pathLst>
                <a:path w="2889" h="1497" extrusionOk="0">
                  <a:moveTo>
                    <a:pt x="2888" y="0"/>
                  </a:moveTo>
                  <a:lnTo>
                    <a:pt x="2888" y="0"/>
                  </a:lnTo>
                  <a:cubicBezTo>
                    <a:pt x="2037" y="578"/>
                    <a:pt x="1034" y="912"/>
                    <a:pt x="1" y="942"/>
                  </a:cubicBezTo>
                  <a:lnTo>
                    <a:pt x="31" y="1490"/>
                  </a:lnTo>
                  <a:cubicBezTo>
                    <a:pt x="111" y="1494"/>
                    <a:pt x="188" y="1496"/>
                    <a:pt x="264" y="1496"/>
                  </a:cubicBezTo>
                  <a:cubicBezTo>
                    <a:pt x="2267" y="1496"/>
                    <a:pt x="2888" y="0"/>
                    <a:pt x="2888" y="0"/>
                  </a:cubicBezTo>
                  <a:close/>
                </a:path>
              </a:pathLst>
            </a:custGeom>
            <a:solidFill>
              <a:srgbClr val="D787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94" name="Google Shape;594;p43"/>
            <p:cNvSpPr/>
            <p:nvPr/>
          </p:nvSpPr>
          <p:spPr>
            <a:xfrm>
              <a:off x="5866625" y="2955750"/>
              <a:ext cx="368575" cy="416950"/>
            </a:xfrm>
            <a:custGeom>
              <a:avLst/>
              <a:gdLst/>
              <a:ahLst/>
              <a:cxnLst/>
              <a:rect l="l" t="t" r="r" b="b"/>
              <a:pathLst>
                <a:path w="14743" h="16678" extrusionOk="0">
                  <a:moveTo>
                    <a:pt x="5210" y="0"/>
                  </a:moveTo>
                  <a:cubicBezTo>
                    <a:pt x="4358" y="0"/>
                    <a:pt x="3172" y="243"/>
                    <a:pt x="1673" y="1784"/>
                  </a:cubicBezTo>
                  <a:cubicBezTo>
                    <a:pt x="396" y="3030"/>
                    <a:pt x="1" y="4884"/>
                    <a:pt x="609" y="6526"/>
                  </a:cubicBezTo>
                  <a:lnTo>
                    <a:pt x="974" y="6222"/>
                  </a:lnTo>
                  <a:lnTo>
                    <a:pt x="4165" y="5431"/>
                  </a:lnTo>
                  <a:cubicBezTo>
                    <a:pt x="3922" y="4550"/>
                    <a:pt x="4317" y="3456"/>
                    <a:pt x="4560" y="2969"/>
                  </a:cubicBezTo>
                  <a:lnTo>
                    <a:pt x="4560" y="2939"/>
                  </a:lnTo>
                  <a:cubicBezTo>
                    <a:pt x="5138" y="6282"/>
                    <a:pt x="8725" y="6678"/>
                    <a:pt x="8725" y="6678"/>
                  </a:cubicBezTo>
                  <a:lnTo>
                    <a:pt x="8360" y="16678"/>
                  </a:lnTo>
                  <a:cubicBezTo>
                    <a:pt x="8512" y="16617"/>
                    <a:pt x="8633" y="16587"/>
                    <a:pt x="8755" y="16556"/>
                  </a:cubicBezTo>
                  <a:cubicBezTo>
                    <a:pt x="11430" y="15735"/>
                    <a:pt x="13618" y="13790"/>
                    <a:pt x="14743" y="11237"/>
                  </a:cubicBezTo>
                  <a:cubicBezTo>
                    <a:pt x="13254" y="10416"/>
                    <a:pt x="12281" y="8866"/>
                    <a:pt x="12190" y="7194"/>
                  </a:cubicBezTo>
                  <a:cubicBezTo>
                    <a:pt x="12190" y="7012"/>
                    <a:pt x="12159" y="6799"/>
                    <a:pt x="12129" y="6556"/>
                  </a:cubicBezTo>
                  <a:cubicBezTo>
                    <a:pt x="12129" y="6282"/>
                    <a:pt x="12068" y="5978"/>
                    <a:pt x="12007" y="5675"/>
                  </a:cubicBezTo>
                  <a:cubicBezTo>
                    <a:pt x="10913" y="994"/>
                    <a:pt x="6962" y="82"/>
                    <a:pt x="6171" y="51"/>
                  </a:cubicBezTo>
                  <a:cubicBezTo>
                    <a:pt x="5923" y="51"/>
                    <a:pt x="5601" y="0"/>
                    <a:pt x="521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95" name="Google Shape;595;p43"/>
            <p:cNvSpPr/>
            <p:nvPr/>
          </p:nvSpPr>
          <p:spPr>
            <a:xfrm>
              <a:off x="4927400" y="3020100"/>
              <a:ext cx="758400" cy="41800"/>
            </a:xfrm>
            <a:custGeom>
              <a:avLst/>
              <a:gdLst/>
              <a:ahLst/>
              <a:cxnLst/>
              <a:rect l="l" t="t" r="r" b="b"/>
              <a:pathLst>
                <a:path w="30336" h="1672" extrusionOk="0">
                  <a:moveTo>
                    <a:pt x="1" y="0"/>
                  </a:moveTo>
                  <a:lnTo>
                    <a:pt x="1" y="1672"/>
                  </a:lnTo>
                  <a:lnTo>
                    <a:pt x="30336" y="1672"/>
                  </a:lnTo>
                  <a:lnTo>
                    <a:pt x="30336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96" name="Google Shape;596;p43"/>
            <p:cNvSpPr/>
            <p:nvPr/>
          </p:nvSpPr>
          <p:spPr>
            <a:xfrm>
              <a:off x="4927400" y="3127225"/>
              <a:ext cx="758400" cy="41825"/>
            </a:xfrm>
            <a:custGeom>
              <a:avLst/>
              <a:gdLst/>
              <a:ahLst/>
              <a:cxnLst/>
              <a:rect l="l" t="t" r="r" b="b"/>
              <a:pathLst>
                <a:path w="30336" h="1673" extrusionOk="0">
                  <a:moveTo>
                    <a:pt x="1" y="1"/>
                  </a:moveTo>
                  <a:lnTo>
                    <a:pt x="1" y="1673"/>
                  </a:lnTo>
                  <a:lnTo>
                    <a:pt x="30336" y="1673"/>
                  </a:lnTo>
                  <a:lnTo>
                    <a:pt x="30336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97" name="Google Shape;597;p43"/>
            <p:cNvSpPr/>
            <p:nvPr/>
          </p:nvSpPr>
          <p:spPr>
            <a:xfrm>
              <a:off x="4927400" y="3232100"/>
              <a:ext cx="375425" cy="41825"/>
            </a:xfrm>
            <a:custGeom>
              <a:avLst/>
              <a:gdLst/>
              <a:ahLst/>
              <a:cxnLst/>
              <a:rect l="l" t="t" r="r" b="b"/>
              <a:pathLst>
                <a:path w="15017" h="1673" extrusionOk="0">
                  <a:moveTo>
                    <a:pt x="1" y="1"/>
                  </a:moveTo>
                  <a:lnTo>
                    <a:pt x="1" y="1672"/>
                  </a:lnTo>
                  <a:lnTo>
                    <a:pt x="15016" y="1672"/>
                  </a:lnTo>
                  <a:lnTo>
                    <a:pt x="15016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98" name="Google Shape;598;p43"/>
            <p:cNvSpPr/>
            <p:nvPr/>
          </p:nvSpPr>
          <p:spPr>
            <a:xfrm>
              <a:off x="6011025" y="4375725"/>
              <a:ext cx="335900" cy="164175"/>
            </a:xfrm>
            <a:custGeom>
              <a:avLst/>
              <a:gdLst/>
              <a:ahLst/>
              <a:cxnLst/>
              <a:rect l="l" t="t" r="r" b="b"/>
              <a:pathLst>
                <a:path w="13436" h="6567" extrusionOk="0">
                  <a:moveTo>
                    <a:pt x="6748" y="1"/>
                  </a:moveTo>
                  <a:lnTo>
                    <a:pt x="0" y="1277"/>
                  </a:lnTo>
                  <a:lnTo>
                    <a:pt x="973" y="6566"/>
                  </a:lnTo>
                  <a:lnTo>
                    <a:pt x="1398" y="6506"/>
                  </a:lnTo>
                  <a:cubicBezTo>
                    <a:pt x="3283" y="6262"/>
                    <a:pt x="10943" y="5107"/>
                    <a:pt x="12128" y="4499"/>
                  </a:cubicBezTo>
                  <a:cubicBezTo>
                    <a:pt x="13435" y="3800"/>
                    <a:pt x="7447" y="3588"/>
                    <a:pt x="7447" y="3588"/>
                  </a:cubicBezTo>
                  <a:lnTo>
                    <a:pt x="6748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99" name="Google Shape;599;p43"/>
            <p:cNvSpPr/>
            <p:nvPr/>
          </p:nvSpPr>
          <p:spPr>
            <a:xfrm>
              <a:off x="6026225" y="4487875"/>
              <a:ext cx="69925" cy="49750"/>
            </a:xfrm>
            <a:custGeom>
              <a:avLst/>
              <a:gdLst/>
              <a:ahLst/>
              <a:cxnLst/>
              <a:rect l="l" t="t" r="r" b="b"/>
              <a:pathLst>
                <a:path w="2797" h="1990" extrusionOk="0">
                  <a:moveTo>
                    <a:pt x="549" y="1"/>
                  </a:moveTo>
                  <a:cubicBezTo>
                    <a:pt x="363" y="1"/>
                    <a:pt x="178" y="25"/>
                    <a:pt x="0" y="74"/>
                  </a:cubicBezTo>
                  <a:lnTo>
                    <a:pt x="365" y="1989"/>
                  </a:lnTo>
                  <a:lnTo>
                    <a:pt x="2796" y="1564"/>
                  </a:lnTo>
                  <a:cubicBezTo>
                    <a:pt x="2584" y="986"/>
                    <a:pt x="2189" y="530"/>
                    <a:pt x="1672" y="287"/>
                  </a:cubicBezTo>
                  <a:cubicBezTo>
                    <a:pt x="1323" y="103"/>
                    <a:pt x="934" y="1"/>
                    <a:pt x="549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00" name="Google Shape;600;p43"/>
            <p:cNvSpPr/>
            <p:nvPr/>
          </p:nvSpPr>
          <p:spPr>
            <a:xfrm>
              <a:off x="6035325" y="4470725"/>
              <a:ext cx="288800" cy="69175"/>
            </a:xfrm>
            <a:custGeom>
              <a:avLst/>
              <a:gdLst/>
              <a:ahLst/>
              <a:cxnLst/>
              <a:rect l="l" t="t" r="r" b="b"/>
              <a:pathLst>
                <a:path w="11552" h="2767" extrusionOk="0">
                  <a:moveTo>
                    <a:pt x="9423" y="0"/>
                  </a:moveTo>
                  <a:cubicBezTo>
                    <a:pt x="9028" y="91"/>
                    <a:pt x="8998" y="973"/>
                    <a:pt x="8998" y="973"/>
                  </a:cubicBezTo>
                  <a:lnTo>
                    <a:pt x="1" y="2614"/>
                  </a:lnTo>
                  <a:lnTo>
                    <a:pt x="1" y="2766"/>
                  </a:lnTo>
                  <a:cubicBezTo>
                    <a:pt x="3466" y="2402"/>
                    <a:pt x="11156" y="943"/>
                    <a:pt x="11369" y="578"/>
                  </a:cubicBezTo>
                  <a:cubicBezTo>
                    <a:pt x="11551" y="213"/>
                    <a:pt x="9423" y="0"/>
                    <a:pt x="9423" y="0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01" name="Google Shape;601;p43"/>
            <p:cNvSpPr/>
            <p:nvPr/>
          </p:nvSpPr>
          <p:spPr>
            <a:xfrm>
              <a:off x="6035325" y="4482875"/>
              <a:ext cx="280425" cy="53225"/>
            </a:xfrm>
            <a:custGeom>
              <a:avLst/>
              <a:gdLst/>
              <a:ahLst/>
              <a:cxnLst/>
              <a:rect l="l" t="t" r="r" b="b"/>
              <a:pathLst>
                <a:path w="11217" h="2129" extrusionOk="0">
                  <a:moveTo>
                    <a:pt x="11217" y="1"/>
                  </a:moveTo>
                  <a:lnTo>
                    <a:pt x="10882" y="61"/>
                  </a:lnTo>
                  <a:lnTo>
                    <a:pt x="9667" y="335"/>
                  </a:lnTo>
                  <a:cubicBezTo>
                    <a:pt x="8633" y="548"/>
                    <a:pt x="7205" y="821"/>
                    <a:pt x="5624" y="1125"/>
                  </a:cubicBezTo>
                  <a:cubicBezTo>
                    <a:pt x="4043" y="1429"/>
                    <a:pt x="2615" y="1672"/>
                    <a:pt x="1551" y="1855"/>
                  </a:cubicBezTo>
                  <a:lnTo>
                    <a:pt x="335" y="2068"/>
                  </a:lnTo>
                  <a:lnTo>
                    <a:pt x="1" y="2128"/>
                  </a:lnTo>
                  <a:lnTo>
                    <a:pt x="335" y="2098"/>
                  </a:lnTo>
                  <a:lnTo>
                    <a:pt x="1581" y="1916"/>
                  </a:lnTo>
                  <a:cubicBezTo>
                    <a:pt x="2615" y="1733"/>
                    <a:pt x="4043" y="1520"/>
                    <a:pt x="5624" y="1216"/>
                  </a:cubicBezTo>
                  <a:cubicBezTo>
                    <a:pt x="7205" y="913"/>
                    <a:pt x="8633" y="609"/>
                    <a:pt x="9667" y="396"/>
                  </a:cubicBezTo>
                  <a:lnTo>
                    <a:pt x="10882" y="92"/>
                  </a:lnTo>
                  <a:lnTo>
                    <a:pt x="11217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02" name="Google Shape;602;p43"/>
            <p:cNvSpPr/>
            <p:nvPr/>
          </p:nvSpPr>
          <p:spPr>
            <a:xfrm>
              <a:off x="6258750" y="4468450"/>
              <a:ext cx="12925" cy="29650"/>
            </a:xfrm>
            <a:custGeom>
              <a:avLst/>
              <a:gdLst/>
              <a:ahLst/>
              <a:cxnLst/>
              <a:rect l="l" t="t" r="r" b="b"/>
              <a:pathLst>
                <a:path w="517" h="1186" extrusionOk="0">
                  <a:moveTo>
                    <a:pt x="517" y="0"/>
                  </a:moveTo>
                  <a:lnTo>
                    <a:pt x="517" y="0"/>
                  </a:lnTo>
                  <a:cubicBezTo>
                    <a:pt x="304" y="122"/>
                    <a:pt x="152" y="304"/>
                    <a:pt x="91" y="517"/>
                  </a:cubicBezTo>
                  <a:cubicBezTo>
                    <a:pt x="0" y="730"/>
                    <a:pt x="0" y="973"/>
                    <a:pt x="61" y="1186"/>
                  </a:cubicBezTo>
                  <a:cubicBezTo>
                    <a:pt x="91" y="973"/>
                    <a:pt x="122" y="760"/>
                    <a:pt x="183" y="547"/>
                  </a:cubicBezTo>
                  <a:cubicBezTo>
                    <a:pt x="274" y="365"/>
                    <a:pt x="365" y="182"/>
                    <a:pt x="51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03" name="Google Shape;603;p43"/>
            <p:cNvSpPr/>
            <p:nvPr/>
          </p:nvSpPr>
          <p:spPr>
            <a:xfrm>
              <a:off x="6206300" y="4466150"/>
              <a:ext cx="6875" cy="16000"/>
            </a:xfrm>
            <a:custGeom>
              <a:avLst/>
              <a:gdLst/>
              <a:ahLst/>
              <a:cxnLst/>
              <a:rect l="l" t="t" r="r" b="b"/>
              <a:pathLst>
                <a:path w="275" h="640" extrusionOk="0">
                  <a:moveTo>
                    <a:pt x="244" y="1"/>
                  </a:moveTo>
                  <a:lnTo>
                    <a:pt x="244" y="1"/>
                  </a:lnTo>
                  <a:cubicBezTo>
                    <a:pt x="153" y="92"/>
                    <a:pt x="92" y="183"/>
                    <a:pt x="62" y="305"/>
                  </a:cubicBezTo>
                  <a:cubicBezTo>
                    <a:pt x="31" y="396"/>
                    <a:pt x="1" y="518"/>
                    <a:pt x="1" y="639"/>
                  </a:cubicBezTo>
                  <a:cubicBezTo>
                    <a:pt x="1" y="639"/>
                    <a:pt x="92" y="518"/>
                    <a:pt x="153" y="335"/>
                  </a:cubicBezTo>
                  <a:cubicBezTo>
                    <a:pt x="214" y="153"/>
                    <a:pt x="274" y="31"/>
                    <a:pt x="24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04" name="Google Shape;604;p43"/>
            <p:cNvSpPr/>
            <p:nvPr/>
          </p:nvSpPr>
          <p:spPr>
            <a:xfrm>
              <a:off x="6190350" y="4466025"/>
              <a:ext cx="9900" cy="11550"/>
            </a:xfrm>
            <a:custGeom>
              <a:avLst/>
              <a:gdLst/>
              <a:ahLst/>
              <a:cxnLst/>
              <a:rect l="l" t="t" r="r" b="b"/>
              <a:pathLst>
                <a:path w="396" h="462" extrusionOk="0">
                  <a:moveTo>
                    <a:pt x="361" y="0"/>
                  </a:moveTo>
                  <a:cubicBezTo>
                    <a:pt x="341" y="0"/>
                    <a:pt x="258" y="83"/>
                    <a:pt x="153" y="188"/>
                  </a:cubicBezTo>
                  <a:cubicBezTo>
                    <a:pt x="61" y="340"/>
                    <a:pt x="1" y="431"/>
                    <a:pt x="31" y="462"/>
                  </a:cubicBezTo>
                  <a:cubicBezTo>
                    <a:pt x="31" y="462"/>
                    <a:pt x="153" y="371"/>
                    <a:pt x="244" y="249"/>
                  </a:cubicBezTo>
                  <a:cubicBezTo>
                    <a:pt x="335" y="128"/>
                    <a:pt x="396" y="6"/>
                    <a:pt x="365" y="6"/>
                  </a:cubicBezTo>
                  <a:cubicBezTo>
                    <a:pt x="365" y="2"/>
                    <a:pt x="364" y="0"/>
                    <a:pt x="36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05" name="Google Shape;605;p43"/>
            <p:cNvSpPr/>
            <p:nvPr/>
          </p:nvSpPr>
          <p:spPr>
            <a:xfrm>
              <a:off x="6179725" y="4459575"/>
              <a:ext cx="17500" cy="3875"/>
            </a:xfrm>
            <a:custGeom>
              <a:avLst/>
              <a:gdLst/>
              <a:ahLst/>
              <a:cxnLst/>
              <a:rect l="l" t="t" r="r" b="b"/>
              <a:pathLst>
                <a:path w="700" h="155" extrusionOk="0">
                  <a:moveTo>
                    <a:pt x="537" y="1"/>
                  </a:moveTo>
                  <a:cubicBezTo>
                    <a:pt x="457" y="1"/>
                    <a:pt x="375" y="16"/>
                    <a:pt x="304" y="51"/>
                  </a:cubicBezTo>
                  <a:cubicBezTo>
                    <a:pt x="182" y="51"/>
                    <a:pt x="91" y="82"/>
                    <a:pt x="0" y="142"/>
                  </a:cubicBezTo>
                  <a:cubicBezTo>
                    <a:pt x="27" y="151"/>
                    <a:pt x="56" y="155"/>
                    <a:pt x="87" y="155"/>
                  </a:cubicBezTo>
                  <a:cubicBezTo>
                    <a:pt x="162" y="155"/>
                    <a:pt x="248" y="133"/>
                    <a:pt x="334" y="112"/>
                  </a:cubicBezTo>
                  <a:cubicBezTo>
                    <a:pt x="456" y="112"/>
                    <a:pt x="578" y="82"/>
                    <a:pt x="699" y="21"/>
                  </a:cubicBezTo>
                  <a:cubicBezTo>
                    <a:pt x="649" y="8"/>
                    <a:pt x="593" y="1"/>
                    <a:pt x="53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06" name="Google Shape;606;p43"/>
            <p:cNvSpPr/>
            <p:nvPr/>
          </p:nvSpPr>
          <p:spPr>
            <a:xfrm>
              <a:off x="6174400" y="4450200"/>
              <a:ext cx="19775" cy="3600"/>
            </a:xfrm>
            <a:custGeom>
              <a:avLst/>
              <a:gdLst/>
              <a:ahLst/>
              <a:cxnLst/>
              <a:rect l="l" t="t" r="r" b="b"/>
              <a:pathLst>
                <a:path w="791" h="144" extrusionOk="0">
                  <a:moveTo>
                    <a:pt x="791" y="1"/>
                  </a:moveTo>
                  <a:cubicBezTo>
                    <a:pt x="669" y="1"/>
                    <a:pt x="517" y="31"/>
                    <a:pt x="395" y="61"/>
                  </a:cubicBezTo>
                  <a:cubicBezTo>
                    <a:pt x="274" y="61"/>
                    <a:pt x="122" y="61"/>
                    <a:pt x="0" y="92"/>
                  </a:cubicBezTo>
                  <a:cubicBezTo>
                    <a:pt x="103" y="126"/>
                    <a:pt x="205" y="143"/>
                    <a:pt x="306" y="143"/>
                  </a:cubicBezTo>
                  <a:cubicBezTo>
                    <a:pt x="475" y="143"/>
                    <a:pt x="639" y="96"/>
                    <a:pt x="79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07" name="Google Shape;607;p43"/>
            <p:cNvSpPr/>
            <p:nvPr/>
          </p:nvSpPr>
          <p:spPr>
            <a:xfrm>
              <a:off x="6208600" y="4446575"/>
              <a:ext cx="30400" cy="21900"/>
            </a:xfrm>
            <a:custGeom>
              <a:avLst/>
              <a:gdLst/>
              <a:ahLst/>
              <a:cxnLst/>
              <a:rect l="l" t="t" r="r" b="b"/>
              <a:pathLst>
                <a:path w="1216" h="876" extrusionOk="0">
                  <a:moveTo>
                    <a:pt x="871" y="84"/>
                  </a:moveTo>
                  <a:cubicBezTo>
                    <a:pt x="935" y="84"/>
                    <a:pt x="999" y="94"/>
                    <a:pt x="1064" y="115"/>
                  </a:cubicBezTo>
                  <a:cubicBezTo>
                    <a:pt x="1155" y="146"/>
                    <a:pt x="1125" y="237"/>
                    <a:pt x="1064" y="298"/>
                  </a:cubicBezTo>
                  <a:cubicBezTo>
                    <a:pt x="1003" y="328"/>
                    <a:pt x="942" y="389"/>
                    <a:pt x="851" y="450"/>
                  </a:cubicBezTo>
                  <a:cubicBezTo>
                    <a:pt x="699" y="510"/>
                    <a:pt x="578" y="571"/>
                    <a:pt x="426" y="632"/>
                  </a:cubicBezTo>
                  <a:cubicBezTo>
                    <a:pt x="304" y="693"/>
                    <a:pt x="197" y="731"/>
                    <a:pt x="121" y="754"/>
                  </a:cubicBezTo>
                  <a:lnTo>
                    <a:pt x="121" y="754"/>
                  </a:lnTo>
                  <a:cubicBezTo>
                    <a:pt x="144" y="661"/>
                    <a:pt x="171" y="563"/>
                    <a:pt x="213" y="480"/>
                  </a:cubicBezTo>
                  <a:cubicBezTo>
                    <a:pt x="304" y="358"/>
                    <a:pt x="395" y="237"/>
                    <a:pt x="547" y="176"/>
                  </a:cubicBezTo>
                  <a:cubicBezTo>
                    <a:pt x="645" y="117"/>
                    <a:pt x="756" y="84"/>
                    <a:pt x="871" y="84"/>
                  </a:cubicBezTo>
                  <a:close/>
                  <a:moveTo>
                    <a:pt x="920" y="1"/>
                  </a:moveTo>
                  <a:cubicBezTo>
                    <a:pt x="600" y="1"/>
                    <a:pt x="308" y="173"/>
                    <a:pt x="182" y="450"/>
                  </a:cubicBezTo>
                  <a:cubicBezTo>
                    <a:pt x="125" y="535"/>
                    <a:pt x="95" y="648"/>
                    <a:pt x="92" y="762"/>
                  </a:cubicBezTo>
                  <a:lnTo>
                    <a:pt x="92" y="762"/>
                  </a:lnTo>
                  <a:cubicBezTo>
                    <a:pt x="34" y="778"/>
                    <a:pt x="0" y="784"/>
                    <a:pt x="0" y="784"/>
                  </a:cubicBezTo>
                  <a:cubicBezTo>
                    <a:pt x="30" y="784"/>
                    <a:pt x="61" y="783"/>
                    <a:pt x="91" y="780"/>
                  </a:cubicBezTo>
                  <a:lnTo>
                    <a:pt x="91" y="780"/>
                  </a:lnTo>
                  <a:cubicBezTo>
                    <a:pt x="91" y="782"/>
                    <a:pt x="91" y="783"/>
                    <a:pt x="91" y="784"/>
                  </a:cubicBezTo>
                  <a:cubicBezTo>
                    <a:pt x="91" y="814"/>
                    <a:pt x="91" y="845"/>
                    <a:pt x="91" y="875"/>
                  </a:cubicBezTo>
                  <a:cubicBezTo>
                    <a:pt x="99" y="844"/>
                    <a:pt x="107" y="812"/>
                    <a:pt x="115" y="778"/>
                  </a:cubicBezTo>
                  <a:lnTo>
                    <a:pt x="115" y="778"/>
                  </a:lnTo>
                  <a:cubicBezTo>
                    <a:pt x="228" y="767"/>
                    <a:pt x="342" y="738"/>
                    <a:pt x="456" y="693"/>
                  </a:cubicBezTo>
                  <a:cubicBezTo>
                    <a:pt x="608" y="662"/>
                    <a:pt x="760" y="602"/>
                    <a:pt x="882" y="510"/>
                  </a:cubicBezTo>
                  <a:cubicBezTo>
                    <a:pt x="973" y="480"/>
                    <a:pt x="1064" y="419"/>
                    <a:pt x="1125" y="358"/>
                  </a:cubicBezTo>
                  <a:cubicBezTo>
                    <a:pt x="1185" y="328"/>
                    <a:pt x="1216" y="267"/>
                    <a:pt x="1216" y="206"/>
                  </a:cubicBezTo>
                  <a:cubicBezTo>
                    <a:pt x="1216" y="146"/>
                    <a:pt x="1185" y="54"/>
                    <a:pt x="1125" y="24"/>
                  </a:cubicBezTo>
                  <a:cubicBezTo>
                    <a:pt x="1056" y="8"/>
                    <a:pt x="988" y="1"/>
                    <a:pt x="92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08" name="Google Shape;608;p43"/>
            <p:cNvSpPr/>
            <p:nvPr/>
          </p:nvSpPr>
          <p:spPr>
            <a:xfrm>
              <a:off x="6194150" y="4446975"/>
              <a:ext cx="18275" cy="19200"/>
            </a:xfrm>
            <a:custGeom>
              <a:avLst/>
              <a:gdLst/>
              <a:ahLst/>
              <a:cxnLst/>
              <a:rect l="l" t="t" r="r" b="b"/>
              <a:pathLst>
                <a:path w="731" h="768" extrusionOk="0">
                  <a:moveTo>
                    <a:pt x="200" y="0"/>
                  </a:moveTo>
                  <a:cubicBezTo>
                    <a:pt x="174" y="0"/>
                    <a:pt x="148" y="3"/>
                    <a:pt x="122" y="8"/>
                  </a:cubicBezTo>
                  <a:cubicBezTo>
                    <a:pt x="31" y="38"/>
                    <a:pt x="1" y="160"/>
                    <a:pt x="31" y="251"/>
                  </a:cubicBezTo>
                  <a:cubicBezTo>
                    <a:pt x="61" y="312"/>
                    <a:pt x="92" y="373"/>
                    <a:pt x="153" y="434"/>
                  </a:cubicBezTo>
                  <a:cubicBezTo>
                    <a:pt x="213" y="494"/>
                    <a:pt x="304" y="586"/>
                    <a:pt x="396" y="646"/>
                  </a:cubicBezTo>
                  <a:cubicBezTo>
                    <a:pt x="487" y="707"/>
                    <a:pt x="578" y="738"/>
                    <a:pt x="669" y="768"/>
                  </a:cubicBezTo>
                  <a:cubicBezTo>
                    <a:pt x="669" y="768"/>
                    <a:pt x="578" y="707"/>
                    <a:pt x="426" y="586"/>
                  </a:cubicBezTo>
                  <a:cubicBezTo>
                    <a:pt x="335" y="525"/>
                    <a:pt x="274" y="464"/>
                    <a:pt x="183" y="373"/>
                  </a:cubicBezTo>
                  <a:cubicBezTo>
                    <a:pt x="122" y="282"/>
                    <a:pt x="61" y="130"/>
                    <a:pt x="153" y="99"/>
                  </a:cubicBezTo>
                  <a:cubicBezTo>
                    <a:pt x="174" y="94"/>
                    <a:pt x="196" y="91"/>
                    <a:pt x="217" y="91"/>
                  </a:cubicBezTo>
                  <a:cubicBezTo>
                    <a:pt x="316" y="91"/>
                    <a:pt x="412" y="146"/>
                    <a:pt x="487" y="221"/>
                  </a:cubicBezTo>
                  <a:cubicBezTo>
                    <a:pt x="548" y="282"/>
                    <a:pt x="608" y="373"/>
                    <a:pt x="669" y="494"/>
                  </a:cubicBezTo>
                  <a:cubicBezTo>
                    <a:pt x="669" y="586"/>
                    <a:pt x="700" y="677"/>
                    <a:pt x="700" y="768"/>
                  </a:cubicBezTo>
                  <a:cubicBezTo>
                    <a:pt x="730" y="677"/>
                    <a:pt x="730" y="555"/>
                    <a:pt x="700" y="464"/>
                  </a:cubicBezTo>
                  <a:cubicBezTo>
                    <a:pt x="669" y="342"/>
                    <a:pt x="608" y="251"/>
                    <a:pt x="517" y="160"/>
                  </a:cubicBezTo>
                  <a:cubicBezTo>
                    <a:pt x="442" y="59"/>
                    <a:pt x="324" y="0"/>
                    <a:pt x="20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09" name="Google Shape;609;p43"/>
            <p:cNvSpPr/>
            <p:nvPr/>
          </p:nvSpPr>
          <p:spPr>
            <a:xfrm>
              <a:off x="6026975" y="4485625"/>
              <a:ext cx="69175" cy="39900"/>
            </a:xfrm>
            <a:custGeom>
              <a:avLst/>
              <a:gdLst/>
              <a:ahLst/>
              <a:cxnLst/>
              <a:rect l="l" t="t" r="r" b="b"/>
              <a:pathLst>
                <a:path w="2767" h="1596" extrusionOk="0">
                  <a:moveTo>
                    <a:pt x="745" y="0"/>
                  </a:moveTo>
                  <a:cubicBezTo>
                    <a:pt x="670" y="0"/>
                    <a:pt x="593" y="4"/>
                    <a:pt x="517" y="12"/>
                  </a:cubicBezTo>
                  <a:cubicBezTo>
                    <a:pt x="365" y="43"/>
                    <a:pt x="244" y="43"/>
                    <a:pt x="122" y="103"/>
                  </a:cubicBezTo>
                  <a:cubicBezTo>
                    <a:pt x="92" y="103"/>
                    <a:pt x="31" y="134"/>
                    <a:pt x="0" y="164"/>
                  </a:cubicBezTo>
                  <a:cubicBezTo>
                    <a:pt x="0" y="164"/>
                    <a:pt x="183" y="103"/>
                    <a:pt x="517" y="73"/>
                  </a:cubicBezTo>
                  <a:cubicBezTo>
                    <a:pt x="567" y="69"/>
                    <a:pt x="618" y="67"/>
                    <a:pt x="668" y="67"/>
                  </a:cubicBezTo>
                  <a:cubicBezTo>
                    <a:pt x="1012" y="67"/>
                    <a:pt x="1354" y="157"/>
                    <a:pt x="1672" y="316"/>
                  </a:cubicBezTo>
                  <a:cubicBezTo>
                    <a:pt x="2037" y="499"/>
                    <a:pt x="2341" y="803"/>
                    <a:pt x="2554" y="1137"/>
                  </a:cubicBezTo>
                  <a:cubicBezTo>
                    <a:pt x="2696" y="1393"/>
                    <a:pt x="2732" y="1596"/>
                    <a:pt x="2761" y="1596"/>
                  </a:cubicBezTo>
                  <a:cubicBezTo>
                    <a:pt x="2763" y="1596"/>
                    <a:pt x="2765" y="1595"/>
                    <a:pt x="2766" y="1593"/>
                  </a:cubicBezTo>
                  <a:cubicBezTo>
                    <a:pt x="2766" y="1562"/>
                    <a:pt x="2736" y="1502"/>
                    <a:pt x="2736" y="1471"/>
                  </a:cubicBezTo>
                  <a:cubicBezTo>
                    <a:pt x="2706" y="1350"/>
                    <a:pt x="2645" y="1228"/>
                    <a:pt x="2584" y="1106"/>
                  </a:cubicBezTo>
                  <a:cubicBezTo>
                    <a:pt x="2224" y="415"/>
                    <a:pt x="1512" y="0"/>
                    <a:pt x="74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10" name="Google Shape;610;p43"/>
            <p:cNvSpPr/>
            <p:nvPr/>
          </p:nvSpPr>
          <p:spPr>
            <a:xfrm>
              <a:off x="6031525" y="4416000"/>
              <a:ext cx="12200" cy="69175"/>
            </a:xfrm>
            <a:custGeom>
              <a:avLst/>
              <a:gdLst/>
              <a:ahLst/>
              <a:cxnLst/>
              <a:rect l="l" t="t" r="r" b="b"/>
              <a:pathLst>
                <a:path w="488" h="2767" extrusionOk="0">
                  <a:moveTo>
                    <a:pt x="1" y="1"/>
                  </a:moveTo>
                  <a:lnTo>
                    <a:pt x="1" y="1"/>
                  </a:lnTo>
                  <a:cubicBezTo>
                    <a:pt x="31" y="457"/>
                    <a:pt x="92" y="943"/>
                    <a:pt x="183" y="1399"/>
                  </a:cubicBezTo>
                  <a:cubicBezTo>
                    <a:pt x="274" y="1855"/>
                    <a:pt x="366" y="2311"/>
                    <a:pt x="487" y="2767"/>
                  </a:cubicBezTo>
                  <a:cubicBezTo>
                    <a:pt x="426" y="2311"/>
                    <a:pt x="366" y="1855"/>
                    <a:pt x="274" y="1369"/>
                  </a:cubicBezTo>
                  <a:cubicBezTo>
                    <a:pt x="214" y="913"/>
                    <a:pt x="122" y="457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11" name="Google Shape;611;p43"/>
            <p:cNvSpPr/>
            <p:nvPr/>
          </p:nvSpPr>
          <p:spPr>
            <a:xfrm>
              <a:off x="6114350" y="4497200"/>
              <a:ext cx="49425" cy="9250"/>
            </a:xfrm>
            <a:custGeom>
              <a:avLst/>
              <a:gdLst/>
              <a:ahLst/>
              <a:cxnLst/>
              <a:rect l="l" t="t" r="r" b="b"/>
              <a:pathLst>
                <a:path w="1977" h="370" extrusionOk="0">
                  <a:moveTo>
                    <a:pt x="1962" y="0"/>
                  </a:moveTo>
                  <a:cubicBezTo>
                    <a:pt x="1884" y="0"/>
                    <a:pt x="1493" y="106"/>
                    <a:pt x="1004" y="188"/>
                  </a:cubicBezTo>
                  <a:cubicBezTo>
                    <a:pt x="457" y="279"/>
                    <a:pt x="1" y="340"/>
                    <a:pt x="1" y="370"/>
                  </a:cubicBezTo>
                  <a:cubicBezTo>
                    <a:pt x="335" y="370"/>
                    <a:pt x="670" y="340"/>
                    <a:pt x="1004" y="279"/>
                  </a:cubicBezTo>
                  <a:cubicBezTo>
                    <a:pt x="1338" y="218"/>
                    <a:pt x="1673" y="127"/>
                    <a:pt x="1977" y="5"/>
                  </a:cubicBezTo>
                  <a:cubicBezTo>
                    <a:pt x="1977" y="2"/>
                    <a:pt x="1972" y="0"/>
                    <a:pt x="196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12" name="Google Shape;612;p43"/>
            <p:cNvSpPr/>
            <p:nvPr/>
          </p:nvSpPr>
          <p:spPr>
            <a:xfrm>
              <a:off x="6081675" y="4512325"/>
              <a:ext cx="6875" cy="9325"/>
            </a:xfrm>
            <a:custGeom>
              <a:avLst/>
              <a:gdLst/>
              <a:ahLst/>
              <a:cxnLst/>
              <a:rect l="l" t="t" r="r" b="b"/>
              <a:pathLst>
                <a:path w="275" h="373" extrusionOk="0">
                  <a:moveTo>
                    <a:pt x="11" y="0"/>
                  </a:moveTo>
                  <a:cubicBezTo>
                    <a:pt x="5" y="0"/>
                    <a:pt x="1" y="3"/>
                    <a:pt x="1" y="8"/>
                  </a:cubicBezTo>
                  <a:cubicBezTo>
                    <a:pt x="1" y="38"/>
                    <a:pt x="31" y="99"/>
                    <a:pt x="92" y="190"/>
                  </a:cubicBezTo>
                  <a:cubicBezTo>
                    <a:pt x="183" y="282"/>
                    <a:pt x="214" y="373"/>
                    <a:pt x="244" y="373"/>
                  </a:cubicBezTo>
                  <a:cubicBezTo>
                    <a:pt x="275" y="342"/>
                    <a:pt x="244" y="251"/>
                    <a:pt x="183" y="130"/>
                  </a:cubicBezTo>
                  <a:cubicBezTo>
                    <a:pt x="133" y="55"/>
                    <a:pt x="42" y="0"/>
                    <a:pt x="1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13" name="Google Shape;613;p43"/>
            <p:cNvSpPr/>
            <p:nvPr/>
          </p:nvSpPr>
          <p:spPr>
            <a:xfrm>
              <a:off x="6065725" y="4499300"/>
              <a:ext cx="8375" cy="5650"/>
            </a:xfrm>
            <a:custGeom>
              <a:avLst/>
              <a:gdLst/>
              <a:ahLst/>
              <a:cxnLst/>
              <a:rect l="l" t="t" r="r" b="b"/>
              <a:pathLst>
                <a:path w="335" h="226" extrusionOk="0">
                  <a:moveTo>
                    <a:pt x="32" y="0"/>
                  </a:moveTo>
                  <a:cubicBezTo>
                    <a:pt x="19" y="0"/>
                    <a:pt x="9" y="4"/>
                    <a:pt x="1" y="12"/>
                  </a:cubicBezTo>
                  <a:cubicBezTo>
                    <a:pt x="1" y="12"/>
                    <a:pt x="61" y="73"/>
                    <a:pt x="153" y="134"/>
                  </a:cubicBezTo>
                  <a:cubicBezTo>
                    <a:pt x="213" y="195"/>
                    <a:pt x="305" y="225"/>
                    <a:pt x="305" y="225"/>
                  </a:cubicBezTo>
                  <a:cubicBezTo>
                    <a:pt x="335" y="195"/>
                    <a:pt x="274" y="134"/>
                    <a:pt x="183" y="73"/>
                  </a:cubicBezTo>
                  <a:cubicBezTo>
                    <a:pt x="116" y="29"/>
                    <a:pt x="66" y="0"/>
                    <a:pt x="3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14" name="Google Shape;614;p43"/>
            <p:cNvSpPr/>
            <p:nvPr/>
          </p:nvSpPr>
          <p:spPr>
            <a:xfrm>
              <a:off x="6046725" y="4494075"/>
              <a:ext cx="10675" cy="3275"/>
            </a:xfrm>
            <a:custGeom>
              <a:avLst/>
              <a:gdLst/>
              <a:ahLst/>
              <a:cxnLst/>
              <a:rect l="l" t="t" r="r" b="b"/>
              <a:pathLst>
                <a:path w="427" h="131" extrusionOk="0">
                  <a:moveTo>
                    <a:pt x="148" y="0"/>
                  </a:moveTo>
                  <a:cubicBezTo>
                    <a:pt x="60" y="0"/>
                    <a:pt x="1" y="45"/>
                    <a:pt x="1" y="69"/>
                  </a:cubicBezTo>
                  <a:cubicBezTo>
                    <a:pt x="1" y="79"/>
                    <a:pt x="11" y="83"/>
                    <a:pt x="29" y="83"/>
                  </a:cubicBezTo>
                  <a:cubicBezTo>
                    <a:pt x="65" y="83"/>
                    <a:pt x="132" y="69"/>
                    <a:pt x="214" y="69"/>
                  </a:cubicBezTo>
                  <a:cubicBezTo>
                    <a:pt x="305" y="100"/>
                    <a:pt x="396" y="130"/>
                    <a:pt x="396" y="130"/>
                  </a:cubicBezTo>
                  <a:cubicBezTo>
                    <a:pt x="426" y="100"/>
                    <a:pt x="366" y="9"/>
                    <a:pt x="214" y="9"/>
                  </a:cubicBezTo>
                  <a:cubicBezTo>
                    <a:pt x="190" y="3"/>
                    <a:pt x="168" y="0"/>
                    <a:pt x="14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15" name="Google Shape;615;p43"/>
            <p:cNvSpPr/>
            <p:nvPr/>
          </p:nvSpPr>
          <p:spPr>
            <a:xfrm>
              <a:off x="6033825" y="4493950"/>
              <a:ext cx="5325" cy="2625"/>
            </a:xfrm>
            <a:custGeom>
              <a:avLst/>
              <a:gdLst/>
              <a:ahLst/>
              <a:cxnLst/>
              <a:rect l="l" t="t" r="r" b="b"/>
              <a:pathLst>
                <a:path w="213" h="105" extrusionOk="0">
                  <a:moveTo>
                    <a:pt x="59" y="1"/>
                  </a:moveTo>
                  <a:cubicBezTo>
                    <a:pt x="30" y="1"/>
                    <a:pt x="0" y="22"/>
                    <a:pt x="0" y="44"/>
                  </a:cubicBezTo>
                  <a:cubicBezTo>
                    <a:pt x="0" y="44"/>
                    <a:pt x="30" y="74"/>
                    <a:pt x="91" y="105"/>
                  </a:cubicBezTo>
                  <a:cubicBezTo>
                    <a:pt x="152" y="105"/>
                    <a:pt x="213" y="105"/>
                    <a:pt x="213" y="74"/>
                  </a:cubicBezTo>
                  <a:cubicBezTo>
                    <a:pt x="213" y="44"/>
                    <a:pt x="152" y="14"/>
                    <a:pt x="91" y="14"/>
                  </a:cubicBezTo>
                  <a:cubicBezTo>
                    <a:pt x="82" y="5"/>
                    <a:pt x="71" y="1"/>
                    <a:pt x="5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16" name="Google Shape;616;p43"/>
            <p:cNvSpPr/>
            <p:nvPr/>
          </p:nvSpPr>
          <p:spPr>
            <a:xfrm>
              <a:off x="5467700" y="3769200"/>
              <a:ext cx="737125" cy="709150"/>
            </a:xfrm>
            <a:custGeom>
              <a:avLst/>
              <a:gdLst/>
              <a:ahLst/>
              <a:cxnLst/>
              <a:rect l="l" t="t" r="r" b="b"/>
              <a:pathLst>
                <a:path w="29485" h="28366" extrusionOk="0">
                  <a:moveTo>
                    <a:pt x="18528" y="0"/>
                  </a:moveTo>
                  <a:cubicBezTo>
                    <a:pt x="18249" y="0"/>
                    <a:pt x="18086" y="37"/>
                    <a:pt x="18086" y="37"/>
                  </a:cubicBezTo>
                  <a:cubicBezTo>
                    <a:pt x="9332" y="219"/>
                    <a:pt x="0" y="21131"/>
                    <a:pt x="0" y="21131"/>
                  </a:cubicBezTo>
                  <a:lnTo>
                    <a:pt x="13101" y="22499"/>
                  </a:lnTo>
                  <a:lnTo>
                    <a:pt x="17295" y="12924"/>
                  </a:lnTo>
                  <a:lnTo>
                    <a:pt x="20609" y="28365"/>
                  </a:lnTo>
                  <a:lnTo>
                    <a:pt x="29484" y="26845"/>
                  </a:lnTo>
                  <a:cubicBezTo>
                    <a:pt x="29484" y="26845"/>
                    <a:pt x="26141" y="14414"/>
                    <a:pt x="25137" y="9216"/>
                  </a:cubicBezTo>
                  <a:cubicBezTo>
                    <a:pt x="23516" y="758"/>
                    <a:pt x="19805" y="0"/>
                    <a:pt x="1852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17" name="Google Shape;617;p43"/>
            <p:cNvSpPr/>
            <p:nvPr/>
          </p:nvSpPr>
          <p:spPr>
            <a:xfrm>
              <a:off x="5967700" y="4412200"/>
              <a:ext cx="247750" cy="75250"/>
            </a:xfrm>
            <a:custGeom>
              <a:avLst/>
              <a:gdLst/>
              <a:ahLst/>
              <a:cxnLst/>
              <a:rect l="l" t="t" r="r" b="b"/>
              <a:pathLst>
                <a:path w="9910" h="3010" extrusionOk="0">
                  <a:moveTo>
                    <a:pt x="9697" y="1"/>
                  </a:moveTo>
                  <a:lnTo>
                    <a:pt x="1" y="1885"/>
                  </a:lnTo>
                  <a:lnTo>
                    <a:pt x="274" y="3010"/>
                  </a:lnTo>
                  <a:lnTo>
                    <a:pt x="9910" y="1186"/>
                  </a:lnTo>
                  <a:lnTo>
                    <a:pt x="9697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18" name="Google Shape;618;p43"/>
            <p:cNvSpPr/>
            <p:nvPr/>
          </p:nvSpPr>
          <p:spPr>
            <a:xfrm>
              <a:off x="5802325" y="3982800"/>
              <a:ext cx="17975" cy="7000"/>
            </a:xfrm>
            <a:custGeom>
              <a:avLst/>
              <a:gdLst/>
              <a:ahLst/>
              <a:cxnLst/>
              <a:rect l="l" t="t" r="r" b="b"/>
              <a:pathLst>
                <a:path w="719" h="280" extrusionOk="0">
                  <a:moveTo>
                    <a:pt x="657" y="1"/>
                  </a:moveTo>
                  <a:cubicBezTo>
                    <a:pt x="594" y="1"/>
                    <a:pt x="486" y="27"/>
                    <a:pt x="354" y="64"/>
                  </a:cubicBezTo>
                  <a:cubicBezTo>
                    <a:pt x="141" y="125"/>
                    <a:pt x="20" y="155"/>
                    <a:pt x="20" y="216"/>
                  </a:cubicBezTo>
                  <a:cubicBezTo>
                    <a:pt x="1" y="254"/>
                    <a:pt x="63" y="280"/>
                    <a:pt x="164" y="280"/>
                  </a:cubicBezTo>
                  <a:cubicBezTo>
                    <a:pt x="226" y="280"/>
                    <a:pt x="303" y="270"/>
                    <a:pt x="384" y="247"/>
                  </a:cubicBezTo>
                  <a:cubicBezTo>
                    <a:pt x="597" y="186"/>
                    <a:pt x="719" y="95"/>
                    <a:pt x="719" y="34"/>
                  </a:cubicBezTo>
                  <a:cubicBezTo>
                    <a:pt x="719" y="11"/>
                    <a:pt x="697" y="1"/>
                    <a:pt x="65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19" name="Google Shape;619;p43"/>
            <p:cNvSpPr/>
            <p:nvPr/>
          </p:nvSpPr>
          <p:spPr>
            <a:xfrm>
              <a:off x="5856750" y="3967925"/>
              <a:ext cx="38025" cy="6675"/>
            </a:xfrm>
            <a:custGeom>
              <a:avLst/>
              <a:gdLst/>
              <a:ahLst/>
              <a:cxnLst/>
              <a:rect l="l" t="t" r="r" b="b"/>
              <a:pathLst>
                <a:path w="1521" h="267" extrusionOk="0">
                  <a:moveTo>
                    <a:pt x="1013" y="1"/>
                  </a:moveTo>
                  <a:cubicBezTo>
                    <a:pt x="925" y="1"/>
                    <a:pt x="829" y="7"/>
                    <a:pt x="730" y="21"/>
                  </a:cubicBezTo>
                  <a:cubicBezTo>
                    <a:pt x="305" y="51"/>
                    <a:pt x="1" y="173"/>
                    <a:pt x="1" y="234"/>
                  </a:cubicBezTo>
                  <a:cubicBezTo>
                    <a:pt x="1" y="257"/>
                    <a:pt x="50" y="267"/>
                    <a:pt x="134" y="267"/>
                  </a:cubicBezTo>
                  <a:cubicBezTo>
                    <a:pt x="270" y="267"/>
                    <a:pt x="498" y="241"/>
                    <a:pt x="761" y="203"/>
                  </a:cubicBezTo>
                  <a:cubicBezTo>
                    <a:pt x="1004" y="203"/>
                    <a:pt x="1277" y="173"/>
                    <a:pt x="1521" y="112"/>
                  </a:cubicBezTo>
                  <a:cubicBezTo>
                    <a:pt x="1521" y="65"/>
                    <a:pt x="1306" y="1"/>
                    <a:pt x="101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20" name="Google Shape;620;p43"/>
            <p:cNvSpPr/>
            <p:nvPr/>
          </p:nvSpPr>
          <p:spPr>
            <a:xfrm>
              <a:off x="5922875" y="3991175"/>
              <a:ext cx="14450" cy="35800"/>
            </a:xfrm>
            <a:custGeom>
              <a:avLst/>
              <a:gdLst/>
              <a:ahLst/>
              <a:cxnLst/>
              <a:rect l="l" t="t" r="r" b="b"/>
              <a:pathLst>
                <a:path w="578" h="1432" extrusionOk="0">
                  <a:moveTo>
                    <a:pt x="40" y="1"/>
                  </a:moveTo>
                  <a:cubicBezTo>
                    <a:pt x="36" y="1"/>
                    <a:pt x="33" y="1"/>
                    <a:pt x="31" y="3"/>
                  </a:cubicBezTo>
                  <a:cubicBezTo>
                    <a:pt x="0" y="246"/>
                    <a:pt x="61" y="519"/>
                    <a:pt x="183" y="763"/>
                  </a:cubicBezTo>
                  <a:cubicBezTo>
                    <a:pt x="304" y="1158"/>
                    <a:pt x="456" y="1431"/>
                    <a:pt x="517" y="1431"/>
                  </a:cubicBezTo>
                  <a:cubicBezTo>
                    <a:pt x="578" y="1431"/>
                    <a:pt x="517" y="1067"/>
                    <a:pt x="365" y="671"/>
                  </a:cubicBezTo>
                  <a:cubicBezTo>
                    <a:pt x="249" y="295"/>
                    <a:pt x="105" y="1"/>
                    <a:pt x="4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21" name="Google Shape;621;p43"/>
            <p:cNvSpPr/>
            <p:nvPr/>
          </p:nvSpPr>
          <p:spPr>
            <a:xfrm>
              <a:off x="5944900" y="4063425"/>
              <a:ext cx="12200" cy="36500"/>
            </a:xfrm>
            <a:custGeom>
              <a:avLst/>
              <a:gdLst/>
              <a:ahLst/>
              <a:cxnLst/>
              <a:rect l="l" t="t" r="r" b="b"/>
              <a:pathLst>
                <a:path w="488" h="1460" extrusionOk="0">
                  <a:moveTo>
                    <a:pt x="62" y="0"/>
                  </a:moveTo>
                  <a:cubicBezTo>
                    <a:pt x="1" y="0"/>
                    <a:pt x="62" y="365"/>
                    <a:pt x="153" y="760"/>
                  </a:cubicBezTo>
                  <a:cubicBezTo>
                    <a:pt x="274" y="1155"/>
                    <a:pt x="396" y="1459"/>
                    <a:pt x="457" y="1459"/>
                  </a:cubicBezTo>
                  <a:cubicBezTo>
                    <a:pt x="487" y="1459"/>
                    <a:pt x="457" y="1095"/>
                    <a:pt x="365" y="699"/>
                  </a:cubicBezTo>
                  <a:cubicBezTo>
                    <a:pt x="244" y="304"/>
                    <a:pt x="122" y="0"/>
                    <a:pt x="6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22" name="Google Shape;622;p43"/>
            <p:cNvSpPr/>
            <p:nvPr/>
          </p:nvSpPr>
          <p:spPr>
            <a:xfrm>
              <a:off x="5963900" y="4137125"/>
              <a:ext cx="11425" cy="36500"/>
            </a:xfrm>
            <a:custGeom>
              <a:avLst/>
              <a:gdLst/>
              <a:ahLst/>
              <a:cxnLst/>
              <a:rect l="l" t="t" r="r" b="b"/>
              <a:pathLst>
                <a:path w="457" h="1460" extrusionOk="0">
                  <a:moveTo>
                    <a:pt x="61" y="1"/>
                  </a:moveTo>
                  <a:cubicBezTo>
                    <a:pt x="1" y="1"/>
                    <a:pt x="31" y="335"/>
                    <a:pt x="153" y="761"/>
                  </a:cubicBezTo>
                  <a:cubicBezTo>
                    <a:pt x="244" y="1156"/>
                    <a:pt x="365" y="1460"/>
                    <a:pt x="426" y="1460"/>
                  </a:cubicBezTo>
                  <a:cubicBezTo>
                    <a:pt x="457" y="1186"/>
                    <a:pt x="426" y="943"/>
                    <a:pt x="335" y="700"/>
                  </a:cubicBezTo>
                  <a:cubicBezTo>
                    <a:pt x="244" y="305"/>
                    <a:pt x="122" y="1"/>
                    <a:pt x="6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23" name="Google Shape;623;p43"/>
            <p:cNvSpPr/>
            <p:nvPr/>
          </p:nvSpPr>
          <p:spPr>
            <a:xfrm>
              <a:off x="5982150" y="4210075"/>
              <a:ext cx="11425" cy="37250"/>
            </a:xfrm>
            <a:custGeom>
              <a:avLst/>
              <a:gdLst/>
              <a:ahLst/>
              <a:cxnLst/>
              <a:rect l="l" t="t" r="r" b="b"/>
              <a:pathLst>
                <a:path w="457" h="1490" extrusionOk="0">
                  <a:moveTo>
                    <a:pt x="31" y="1"/>
                  </a:moveTo>
                  <a:cubicBezTo>
                    <a:pt x="0" y="1"/>
                    <a:pt x="31" y="365"/>
                    <a:pt x="122" y="761"/>
                  </a:cubicBezTo>
                  <a:cubicBezTo>
                    <a:pt x="213" y="1186"/>
                    <a:pt x="334" y="1490"/>
                    <a:pt x="395" y="1490"/>
                  </a:cubicBezTo>
                  <a:cubicBezTo>
                    <a:pt x="456" y="1460"/>
                    <a:pt x="426" y="1125"/>
                    <a:pt x="304" y="730"/>
                  </a:cubicBezTo>
                  <a:cubicBezTo>
                    <a:pt x="213" y="305"/>
                    <a:pt x="91" y="1"/>
                    <a:pt x="3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24" name="Google Shape;624;p43"/>
            <p:cNvSpPr/>
            <p:nvPr/>
          </p:nvSpPr>
          <p:spPr>
            <a:xfrm>
              <a:off x="5999625" y="4283800"/>
              <a:ext cx="11425" cy="37250"/>
            </a:xfrm>
            <a:custGeom>
              <a:avLst/>
              <a:gdLst/>
              <a:ahLst/>
              <a:cxnLst/>
              <a:rect l="l" t="t" r="r" b="b"/>
              <a:pathLst>
                <a:path w="457" h="1490" extrusionOk="0">
                  <a:moveTo>
                    <a:pt x="31" y="0"/>
                  </a:moveTo>
                  <a:cubicBezTo>
                    <a:pt x="0" y="0"/>
                    <a:pt x="31" y="365"/>
                    <a:pt x="122" y="760"/>
                  </a:cubicBezTo>
                  <a:cubicBezTo>
                    <a:pt x="213" y="1185"/>
                    <a:pt x="335" y="1489"/>
                    <a:pt x="395" y="1489"/>
                  </a:cubicBezTo>
                  <a:cubicBezTo>
                    <a:pt x="456" y="1489"/>
                    <a:pt x="395" y="1125"/>
                    <a:pt x="304" y="729"/>
                  </a:cubicBezTo>
                  <a:cubicBezTo>
                    <a:pt x="213" y="334"/>
                    <a:pt x="91" y="0"/>
                    <a:pt x="3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25" name="Google Shape;625;p43"/>
            <p:cNvSpPr/>
            <p:nvPr/>
          </p:nvSpPr>
          <p:spPr>
            <a:xfrm>
              <a:off x="6016325" y="4358250"/>
              <a:ext cx="11425" cy="36500"/>
            </a:xfrm>
            <a:custGeom>
              <a:avLst/>
              <a:gdLst/>
              <a:ahLst/>
              <a:cxnLst/>
              <a:rect l="l" t="t" r="r" b="b"/>
              <a:pathLst>
                <a:path w="457" h="1460" extrusionOk="0">
                  <a:moveTo>
                    <a:pt x="62" y="1"/>
                  </a:moveTo>
                  <a:cubicBezTo>
                    <a:pt x="1" y="1"/>
                    <a:pt x="31" y="335"/>
                    <a:pt x="123" y="761"/>
                  </a:cubicBezTo>
                  <a:cubicBezTo>
                    <a:pt x="214" y="1156"/>
                    <a:pt x="335" y="1460"/>
                    <a:pt x="396" y="1460"/>
                  </a:cubicBezTo>
                  <a:cubicBezTo>
                    <a:pt x="457" y="1460"/>
                    <a:pt x="426" y="1125"/>
                    <a:pt x="335" y="700"/>
                  </a:cubicBezTo>
                  <a:cubicBezTo>
                    <a:pt x="214" y="305"/>
                    <a:pt x="92" y="1"/>
                    <a:pt x="6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26" name="Google Shape;626;p43"/>
            <p:cNvSpPr/>
            <p:nvPr/>
          </p:nvSpPr>
          <p:spPr>
            <a:xfrm>
              <a:off x="6033050" y="4432725"/>
              <a:ext cx="6875" cy="18275"/>
            </a:xfrm>
            <a:custGeom>
              <a:avLst/>
              <a:gdLst/>
              <a:ahLst/>
              <a:cxnLst/>
              <a:rect l="l" t="t" r="r" b="b"/>
              <a:pathLst>
                <a:path w="275" h="731" extrusionOk="0">
                  <a:moveTo>
                    <a:pt x="31" y="1"/>
                  </a:moveTo>
                  <a:cubicBezTo>
                    <a:pt x="1" y="1"/>
                    <a:pt x="1" y="153"/>
                    <a:pt x="31" y="365"/>
                  </a:cubicBezTo>
                  <a:cubicBezTo>
                    <a:pt x="92" y="578"/>
                    <a:pt x="153" y="730"/>
                    <a:pt x="213" y="730"/>
                  </a:cubicBezTo>
                  <a:cubicBezTo>
                    <a:pt x="274" y="730"/>
                    <a:pt x="274" y="548"/>
                    <a:pt x="213" y="335"/>
                  </a:cubicBezTo>
                  <a:cubicBezTo>
                    <a:pt x="183" y="122"/>
                    <a:pt x="61" y="1"/>
                    <a:pt x="3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27" name="Google Shape;627;p43"/>
            <p:cNvSpPr/>
            <p:nvPr/>
          </p:nvSpPr>
          <p:spPr>
            <a:xfrm>
              <a:off x="4980600" y="3576325"/>
              <a:ext cx="654300" cy="693800"/>
            </a:xfrm>
            <a:custGeom>
              <a:avLst/>
              <a:gdLst/>
              <a:ahLst/>
              <a:cxnLst/>
              <a:rect l="l" t="t" r="r" b="b"/>
              <a:pathLst>
                <a:path w="26172" h="27752" extrusionOk="0">
                  <a:moveTo>
                    <a:pt x="4894" y="1"/>
                  </a:moveTo>
                  <a:lnTo>
                    <a:pt x="3709" y="92"/>
                  </a:lnTo>
                  <a:lnTo>
                    <a:pt x="457" y="7448"/>
                  </a:lnTo>
                  <a:lnTo>
                    <a:pt x="2463" y="15472"/>
                  </a:lnTo>
                  <a:cubicBezTo>
                    <a:pt x="3526" y="19211"/>
                    <a:pt x="517" y="23983"/>
                    <a:pt x="1" y="27296"/>
                  </a:cubicBezTo>
                  <a:lnTo>
                    <a:pt x="17296" y="27752"/>
                  </a:lnTo>
                  <a:lnTo>
                    <a:pt x="18147" y="16384"/>
                  </a:lnTo>
                  <a:lnTo>
                    <a:pt x="18724" y="21430"/>
                  </a:lnTo>
                  <a:lnTo>
                    <a:pt x="26171" y="22372"/>
                  </a:lnTo>
                  <a:lnTo>
                    <a:pt x="22159" y="8147"/>
                  </a:lnTo>
                  <a:cubicBezTo>
                    <a:pt x="20048" y="149"/>
                    <a:pt x="13284" y="61"/>
                    <a:pt x="12989" y="61"/>
                  </a:cubicBezTo>
                  <a:cubicBezTo>
                    <a:pt x="12983" y="61"/>
                    <a:pt x="12980" y="62"/>
                    <a:pt x="12980" y="62"/>
                  </a:cubicBezTo>
                  <a:lnTo>
                    <a:pt x="4894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28" name="Google Shape;628;p43"/>
            <p:cNvSpPr/>
            <p:nvPr/>
          </p:nvSpPr>
          <p:spPr>
            <a:xfrm>
              <a:off x="5146250" y="3179675"/>
              <a:ext cx="220400" cy="396675"/>
            </a:xfrm>
            <a:custGeom>
              <a:avLst/>
              <a:gdLst/>
              <a:ahLst/>
              <a:cxnLst/>
              <a:rect l="l" t="t" r="r" b="b"/>
              <a:pathLst>
                <a:path w="8816" h="15867" extrusionOk="0">
                  <a:moveTo>
                    <a:pt x="4195" y="0"/>
                  </a:moveTo>
                  <a:lnTo>
                    <a:pt x="1" y="3769"/>
                  </a:lnTo>
                  <a:lnTo>
                    <a:pt x="62" y="15836"/>
                  </a:lnTo>
                  <a:lnTo>
                    <a:pt x="5928" y="15867"/>
                  </a:lnTo>
                  <a:cubicBezTo>
                    <a:pt x="5806" y="15228"/>
                    <a:pt x="6050" y="12888"/>
                    <a:pt x="6050" y="12888"/>
                  </a:cubicBezTo>
                  <a:cubicBezTo>
                    <a:pt x="6050" y="12888"/>
                    <a:pt x="8512" y="12614"/>
                    <a:pt x="8664" y="10213"/>
                  </a:cubicBezTo>
                  <a:cubicBezTo>
                    <a:pt x="8816" y="7781"/>
                    <a:pt x="8664" y="2189"/>
                    <a:pt x="8664" y="2189"/>
                  </a:cubicBezTo>
                  <a:lnTo>
                    <a:pt x="4195" y="0"/>
                  </a:ln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29" name="Google Shape;629;p43"/>
            <p:cNvSpPr/>
            <p:nvPr/>
          </p:nvSpPr>
          <p:spPr>
            <a:xfrm>
              <a:off x="5327875" y="3327850"/>
              <a:ext cx="18250" cy="15450"/>
            </a:xfrm>
            <a:custGeom>
              <a:avLst/>
              <a:gdLst/>
              <a:ahLst/>
              <a:cxnLst/>
              <a:rect l="l" t="t" r="r" b="b"/>
              <a:pathLst>
                <a:path w="730" h="618" extrusionOk="0">
                  <a:moveTo>
                    <a:pt x="396" y="0"/>
                  </a:moveTo>
                  <a:cubicBezTo>
                    <a:pt x="122" y="0"/>
                    <a:pt x="0" y="335"/>
                    <a:pt x="183" y="517"/>
                  </a:cubicBezTo>
                  <a:cubicBezTo>
                    <a:pt x="243" y="587"/>
                    <a:pt x="322" y="617"/>
                    <a:pt x="401" y="617"/>
                  </a:cubicBezTo>
                  <a:cubicBezTo>
                    <a:pt x="565" y="617"/>
                    <a:pt x="730" y="488"/>
                    <a:pt x="730" y="304"/>
                  </a:cubicBezTo>
                  <a:cubicBezTo>
                    <a:pt x="700" y="122"/>
                    <a:pt x="578" y="0"/>
                    <a:pt x="39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30" name="Google Shape;630;p43"/>
            <p:cNvSpPr/>
            <p:nvPr/>
          </p:nvSpPr>
          <p:spPr>
            <a:xfrm>
              <a:off x="5325600" y="3320250"/>
              <a:ext cx="32700" cy="9975"/>
            </a:xfrm>
            <a:custGeom>
              <a:avLst/>
              <a:gdLst/>
              <a:ahLst/>
              <a:cxnLst/>
              <a:rect l="l" t="t" r="r" b="b"/>
              <a:pathLst>
                <a:path w="1308" h="399" extrusionOk="0">
                  <a:moveTo>
                    <a:pt x="669" y="0"/>
                  </a:moveTo>
                  <a:cubicBezTo>
                    <a:pt x="487" y="0"/>
                    <a:pt x="335" y="31"/>
                    <a:pt x="183" y="152"/>
                  </a:cubicBezTo>
                  <a:cubicBezTo>
                    <a:pt x="61" y="213"/>
                    <a:pt x="0" y="274"/>
                    <a:pt x="31" y="304"/>
                  </a:cubicBezTo>
                  <a:cubicBezTo>
                    <a:pt x="35" y="313"/>
                    <a:pt x="44" y="317"/>
                    <a:pt x="57" y="317"/>
                  </a:cubicBezTo>
                  <a:cubicBezTo>
                    <a:pt x="126" y="317"/>
                    <a:pt x="314" y="210"/>
                    <a:pt x="562" y="210"/>
                  </a:cubicBezTo>
                  <a:cubicBezTo>
                    <a:pt x="587" y="210"/>
                    <a:pt x="612" y="211"/>
                    <a:pt x="639" y="213"/>
                  </a:cubicBezTo>
                  <a:cubicBezTo>
                    <a:pt x="947" y="241"/>
                    <a:pt x="1178" y="399"/>
                    <a:pt x="1236" y="399"/>
                  </a:cubicBezTo>
                  <a:cubicBezTo>
                    <a:pt x="1241" y="399"/>
                    <a:pt x="1244" y="398"/>
                    <a:pt x="1246" y="396"/>
                  </a:cubicBezTo>
                  <a:cubicBezTo>
                    <a:pt x="1307" y="396"/>
                    <a:pt x="1246" y="304"/>
                    <a:pt x="1155" y="213"/>
                  </a:cubicBezTo>
                  <a:cubicBezTo>
                    <a:pt x="1003" y="92"/>
                    <a:pt x="851" y="31"/>
                    <a:pt x="66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31" name="Google Shape;631;p43"/>
            <p:cNvSpPr/>
            <p:nvPr/>
          </p:nvSpPr>
          <p:spPr>
            <a:xfrm>
              <a:off x="5237450" y="3326325"/>
              <a:ext cx="18250" cy="15450"/>
            </a:xfrm>
            <a:custGeom>
              <a:avLst/>
              <a:gdLst/>
              <a:ahLst/>
              <a:cxnLst/>
              <a:rect l="l" t="t" r="r" b="b"/>
              <a:pathLst>
                <a:path w="730" h="618" extrusionOk="0">
                  <a:moveTo>
                    <a:pt x="426" y="1"/>
                  </a:moveTo>
                  <a:cubicBezTo>
                    <a:pt x="122" y="1"/>
                    <a:pt x="0" y="335"/>
                    <a:pt x="183" y="517"/>
                  </a:cubicBezTo>
                  <a:cubicBezTo>
                    <a:pt x="252" y="587"/>
                    <a:pt x="335" y="618"/>
                    <a:pt x="415" y="618"/>
                  </a:cubicBezTo>
                  <a:cubicBezTo>
                    <a:pt x="579" y="618"/>
                    <a:pt x="730" y="489"/>
                    <a:pt x="730" y="305"/>
                  </a:cubicBezTo>
                  <a:cubicBezTo>
                    <a:pt x="730" y="153"/>
                    <a:pt x="578" y="1"/>
                    <a:pt x="42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32" name="Google Shape;632;p43"/>
            <p:cNvSpPr/>
            <p:nvPr/>
          </p:nvSpPr>
          <p:spPr>
            <a:xfrm>
              <a:off x="5235175" y="3319300"/>
              <a:ext cx="31925" cy="9425"/>
            </a:xfrm>
            <a:custGeom>
              <a:avLst/>
              <a:gdLst/>
              <a:ahLst/>
              <a:cxnLst/>
              <a:rect l="l" t="t" r="r" b="b"/>
              <a:pathLst>
                <a:path w="1277" h="377" extrusionOk="0">
                  <a:moveTo>
                    <a:pt x="575" y="0"/>
                  </a:moveTo>
                  <a:cubicBezTo>
                    <a:pt x="433" y="0"/>
                    <a:pt x="308" y="55"/>
                    <a:pt x="183" y="130"/>
                  </a:cubicBezTo>
                  <a:cubicBezTo>
                    <a:pt x="61" y="190"/>
                    <a:pt x="0" y="251"/>
                    <a:pt x="31" y="312"/>
                  </a:cubicBezTo>
                  <a:cubicBezTo>
                    <a:pt x="36" y="315"/>
                    <a:pt x="43" y="316"/>
                    <a:pt x="52" y="316"/>
                  </a:cubicBezTo>
                  <a:cubicBezTo>
                    <a:pt x="136" y="316"/>
                    <a:pt x="365" y="190"/>
                    <a:pt x="669" y="190"/>
                  </a:cubicBezTo>
                  <a:cubicBezTo>
                    <a:pt x="978" y="218"/>
                    <a:pt x="1183" y="376"/>
                    <a:pt x="1260" y="376"/>
                  </a:cubicBezTo>
                  <a:cubicBezTo>
                    <a:pt x="1267" y="376"/>
                    <a:pt x="1272" y="375"/>
                    <a:pt x="1277" y="373"/>
                  </a:cubicBezTo>
                  <a:cubicBezTo>
                    <a:pt x="1277" y="342"/>
                    <a:pt x="1246" y="282"/>
                    <a:pt x="1155" y="190"/>
                  </a:cubicBezTo>
                  <a:cubicBezTo>
                    <a:pt x="1034" y="69"/>
                    <a:pt x="851" y="8"/>
                    <a:pt x="669" y="8"/>
                  </a:cubicBezTo>
                  <a:cubicBezTo>
                    <a:pt x="637" y="3"/>
                    <a:pt x="605" y="0"/>
                    <a:pt x="57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33" name="Google Shape;633;p43"/>
            <p:cNvSpPr/>
            <p:nvPr/>
          </p:nvSpPr>
          <p:spPr>
            <a:xfrm>
              <a:off x="5294450" y="3325575"/>
              <a:ext cx="22800" cy="73525"/>
            </a:xfrm>
            <a:custGeom>
              <a:avLst/>
              <a:gdLst/>
              <a:ahLst/>
              <a:cxnLst/>
              <a:rect l="l" t="t" r="r" b="b"/>
              <a:pathLst>
                <a:path w="912" h="2941" extrusionOk="0">
                  <a:moveTo>
                    <a:pt x="0" y="0"/>
                  </a:moveTo>
                  <a:lnTo>
                    <a:pt x="0" y="0"/>
                  </a:lnTo>
                  <a:cubicBezTo>
                    <a:pt x="122" y="608"/>
                    <a:pt x="274" y="1216"/>
                    <a:pt x="486" y="1794"/>
                  </a:cubicBezTo>
                  <a:lnTo>
                    <a:pt x="730" y="2493"/>
                  </a:lnTo>
                  <a:cubicBezTo>
                    <a:pt x="760" y="2584"/>
                    <a:pt x="790" y="2675"/>
                    <a:pt x="790" y="2766"/>
                  </a:cubicBezTo>
                  <a:cubicBezTo>
                    <a:pt x="760" y="2827"/>
                    <a:pt x="669" y="2827"/>
                    <a:pt x="578" y="2827"/>
                  </a:cubicBezTo>
                  <a:cubicBezTo>
                    <a:pt x="395" y="2827"/>
                    <a:pt x="213" y="2857"/>
                    <a:pt x="30" y="2918"/>
                  </a:cubicBezTo>
                  <a:cubicBezTo>
                    <a:pt x="122" y="2933"/>
                    <a:pt x="213" y="2941"/>
                    <a:pt x="308" y="2941"/>
                  </a:cubicBezTo>
                  <a:cubicBezTo>
                    <a:pt x="403" y="2941"/>
                    <a:pt x="502" y="2933"/>
                    <a:pt x="608" y="2918"/>
                  </a:cubicBezTo>
                  <a:lnTo>
                    <a:pt x="730" y="2918"/>
                  </a:lnTo>
                  <a:cubicBezTo>
                    <a:pt x="790" y="2918"/>
                    <a:pt x="851" y="2857"/>
                    <a:pt x="881" y="2797"/>
                  </a:cubicBezTo>
                  <a:cubicBezTo>
                    <a:pt x="912" y="2675"/>
                    <a:pt x="912" y="2553"/>
                    <a:pt x="851" y="2462"/>
                  </a:cubicBezTo>
                  <a:lnTo>
                    <a:pt x="638" y="1763"/>
                  </a:lnTo>
                  <a:cubicBezTo>
                    <a:pt x="456" y="1155"/>
                    <a:pt x="243" y="578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34" name="Google Shape;634;p43"/>
            <p:cNvSpPr/>
            <p:nvPr/>
          </p:nvSpPr>
          <p:spPr>
            <a:xfrm>
              <a:off x="5263275" y="3406125"/>
              <a:ext cx="44875" cy="23250"/>
            </a:xfrm>
            <a:custGeom>
              <a:avLst/>
              <a:gdLst/>
              <a:ahLst/>
              <a:cxnLst/>
              <a:rect l="l" t="t" r="r" b="b"/>
              <a:pathLst>
                <a:path w="1795" h="930" extrusionOk="0">
                  <a:moveTo>
                    <a:pt x="183" y="0"/>
                  </a:moveTo>
                  <a:cubicBezTo>
                    <a:pt x="183" y="0"/>
                    <a:pt x="1" y="578"/>
                    <a:pt x="700" y="851"/>
                  </a:cubicBezTo>
                  <a:cubicBezTo>
                    <a:pt x="815" y="904"/>
                    <a:pt x="936" y="929"/>
                    <a:pt x="1055" y="929"/>
                  </a:cubicBezTo>
                  <a:cubicBezTo>
                    <a:pt x="1343" y="929"/>
                    <a:pt x="1622" y="784"/>
                    <a:pt x="1794" y="547"/>
                  </a:cubicBezTo>
                  <a:cubicBezTo>
                    <a:pt x="1217" y="486"/>
                    <a:pt x="669" y="304"/>
                    <a:pt x="18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35" name="Google Shape;635;p43"/>
            <p:cNvSpPr/>
            <p:nvPr/>
          </p:nvSpPr>
          <p:spPr>
            <a:xfrm>
              <a:off x="5217700" y="3474500"/>
              <a:ext cx="79800" cy="41975"/>
            </a:xfrm>
            <a:custGeom>
              <a:avLst/>
              <a:gdLst/>
              <a:ahLst/>
              <a:cxnLst/>
              <a:rect l="l" t="t" r="r" b="b"/>
              <a:pathLst>
                <a:path w="3192" h="1679" extrusionOk="0">
                  <a:moveTo>
                    <a:pt x="0" y="1"/>
                  </a:moveTo>
                  <a:cubicBezTo>
                    <a:pt x="0" y="1"/>
                    <a:pt x="683" y="1678"/>
                    <a:pt x="2927" y="1678"/>
                  </a:cubicBezTo>
                  <a:cubicBezTo>
                    <a:pt x="3004" y="1678"/>
                    <a:pt x="3081" y="1676"/>
                    <a:pt x="3161" y="1672"/>
                  </a:cubicBezTo>
                  <a:lnTo>
                    <a:pt x="3192" y="1095"/>
                  </a:lnTo>
                  <a:cubicBezTo>
                    <a:pt x="2037" y="1034"/>
                    <a:pt x="942" y="669"/>
                    <a:pt x="0" y="1"/>
                  </a:cubicBezTo>
                  <a:close/>
                </a:path>
              </a:pathLst>
            </a:custGeom>
            <a:solidFill>
              <a:srgbClr val="A36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36" name="Google Shape;636;p43"/>
            <p:cNvSpPr/>
            <p:nvPr/>
          </p:nvSpPr>
          <p:spPr>
            <a:xfrm>
              <a:off x="5046725" y="3136250"/>
              <a:ext cx="335875" cy="349675"/>
            </a:xfrm>
            <a:custGeom>
              <a:avLst/>
              <a:gdLst/>
              <a:ahLst/>
              <a:cxnLst/>
              <a:rect l="l" t="t" r="r" b="b"/>
              <a:pathLst>
                <a:path w="13435" h="13987" extrusionOk="0">
                  <a:moveTo>
                    <a:pt x="6866" y="0"/>
                  </a:moveTo>
                  <a:cubicBezTo>
                    <a:pt x="6739" y="0"/>
                    <a:pt x="6647" y="5"/>
                    <a:pt x="6596" y="5"/>
                  </a:cubicBezTo>
                  <a:cubicBezTo>
                    <a:pt x="6596" y="5"/>
                    <a:pt x="6539" y="1"/>
                    <a:pt x="6437" y="1"/>
                  </a:cubicBezTo>
                  <a:cubicBezTo>
                    <a:pt x="5538" y="1"/>
                    <a:pt x="1110" y="295"/>
                    <a:pt x="182" y="6023"/>
                  </a:cubicBezTo>
                  <a:cubicBezTo>
                    <a:pt x="152" y="6236"/>
                    <a:pt x="91" y="6783"/>
                    <a:pt x="61" y="7239"/>
                  </a:cubicBezTo>
                  <a:cubicBezTo>
                    <a:pt x="61" y="7239"/>
                    <a:pt x="61" y="7269"/>
                    <a:pt x="61" y="7482"/>
                  </a:cubicBezTo>
                  <a:cubicBezTo>
                    <a:pt x="30" y="7695"/>
                    <a:pt x="0" y="7847"/>
                    <a:pt x="0" y="7968"/>
                  </a:cubicBezTo>
                  <a:cubicBezTo>
                    <a:pt x="0" y="9549"/>
                    <a:pt x="456" y="13196"/>
                    <a:pt x="4134" y="13987"/>
                  </a:cubicBezTo>
                  <a:lnTo>
                    <a:pt x="4134" y="8637"/>
                  </a:lnTo>
                  <a:lnTo>
                    <a:pt x="4499" y="8667"/>
                  </a:lnTo>
                  <a:cubicBezTo>
                    <a:pt x="4499" y="8667"/>
                    <a:pt x="7538" y="6996"/>
                    <a:pt x="8298" y="3470"/>
                  </a:cubicBezTo>
                  <a:cubicBezTo>
                    <a:pt x="8420" y="4199"/>
                    <a:pt x="8602" y="5689"/>
                    <a:pt x="8328" y="6631"/>
                  </a:cubicBezTo>
                  <a:lnTo>
                    <a:pt x="12645" y="7330"/>
                  </a:lnTo>
                  <a:cubicBezTo>
                    <a:pt x="13070" y="6357"/>
                    <a:pt x="13131" y="5294"/>
                    <a:pt x="12857" y="4290"/>
                  </a:cubicBezTo>
                  <a:lnTo>
                    <a:pt x="12857" y="4290"/>
                  </a:lnTo>
                  <a:cubicBezTo>
                    <a:pt x="13070" y="4868"/>
                    <a:pt x="13222" y="5476"/>
                    <a:pt x="13253" y="6084"/>
                  </a:cubicBezTo>
                  <a:cubicBezTo>
                    <a:pt x="13344" y="6935"/>
                    <a:pt x="13222" y="7452"/>
                    <a:pt x="13253" y="7452"/>
                  </a:cubicBezTo>
                  <a:cubicBezTo>
                    <a:pt x="13313" y="7360"/>
                    <a:pt x="13344" y="7239"/>
                    <a:pt x="13344" y="7117"/>
                  </a:cubicBezTo>
                  <a:cubicBezTo>
                    <a:pt x="13405" y="6783"/>
                    <a:pt x="13435" y="6418"/>
                    <a:pt x="13405" y="6084"/>
                  </a:cubicBezTo>
                  <a:cubicBezTo>
                    <a:pt x="13374" y="4169"/>
                    <a:pt x="12341" y="2376"/>
                    <a:pt x="10699" y="1342"/>
                  </a:cubicBezTo>
                  <a:cubicBezTo>
                    <a:pt x="8957" y="105"/>
                    <a:pt x="7488" y="0"/>
                    <a:pt x="686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37" name="Google Shape;637;p43"/>
            <p:cNvSpPr/>
            <p:nvPr/>
          </p:nvSpPr>
          <p:spPr>
            <a:xfrm>
              <a:off x="4928925" y="3266050"/>
              <a:ext cx="133775" cy="115025"/>
            </a:xfrm>
            <a:custGeom>
              <a:avLst/>
              <a:gdLst/>
              <a:ahLst/>
              <a:cxnLst/>
              <a:rect l="l" t="t" r="r" b="b"/>
              <a:pathLst>
                <a:path w="5351" h="4601" extrusionOk="0">
                  <a:moveTo>
                    <a:pt x="2610" y="1"/>
                  </a:moveTo>
                  <a:cubicBezTo>
                    <a:pt x="1928" y="1"/>
                    <a:pt x="1241" y="233"/>
                    <a:pt x="669" y="709"/>
                  </a:cubicBezTo>
                  <a:cubicBezTo>
                    <a:pt x="426" y="892"/>
                    <a:pt x="213" y="1135"/>
                    <a:pt x="122" y="1439"/>
                  </a:cubicBezTo>
                  <a:cubicBezTo>
                    <a:pt x="1" y="1743"/>
                    <a:pt x="61" y="2047"/>
                    <a:pt x="274" y="2290"/>
                  </a:cubicBezTo>
                  <a:cubicBezTo>
                    <a:pt x="391" y="2424"/>
                    <a:pt x="554" y="2493"/>
                    <a:pt x="718" y="2493"/>
                  </a:cubicBezTo>
                  <a:cubicBezTo>
                    <a:pt x="774" y="2493"/>
                    <a:pt x="831" y="2485"/>
                    <a:pt x="885" y="2468"/>
                  </a:cubicBezTo>
                  <a:lnTo>
                    <a:pt x="885" y="2468"/>
                  </a:lnTo>
                  <a:cubicBezTo>
                    <a:pt x="601" y="2707"/>
                    <a:pt x="545" y="3174"/>
                    <a:pt x="821" y="3475"/>
                  </a:cubicBezTo>
                  <a:cubicBezTo>
                    <a:pt x="963" y="3630"/>
                    <a:pt x="1149" y="3703"/>
                    <a:pt x="1334" y="3703"/>
                  </a:cubicBezTo>
                  <a:cubicBezTo>
                    <a:pt x="1585" y="3703"/>
                    <a:pt x="1836" y="3569"/>
                    <a:pt x="1976" y="3323"/>
                  </a:cubicBezTo>
                  <a:lnTo>
                    <a:pt x="1976" y="3323"/>
                  </a:lnTo>
                  <a:cubicBezTo>
                    <a:pt x="1885" y="3536"/>
                    <a:pt x="1824" y="3779"/>
                    <a:pt x="1855" y="3992"/>
                  </a:cubicBezTo>
                  <a:cubicBezTo>
                    <a:pt x="1855" y="4266"/>
                    <a:pt x="2007" y="4478"/>
                    <a:pt x="2220" y="4570"/>
                  </a:cubicBezTo>
                  <a:cubicBezTo>
                    <a:pt x="2282" y="4591"/>
                    <a:pt x="2347" y="4600"/>
                    <a:pt x="2411" y="4600"/>
                  </a:cubicBezTo>
                  <a:cubicBezTo>
                    <a:pt x="2626" y="4600"/>
                    <a:pt x="2839" y="4490"/>
                    <a:pt x="2979" y="4326"/>
                  </a:cubicBezTo>
                  <a:cubicBezTo>
                    <a:pt x="3162" y="4083"/>
                    <a:pt x="3314" y="3871"/>
                    <a:pt x="3466" y="3597"/>
                  </a:cubicBezTo>
                  <a:cubicBezTo>
                    <a:pt x="3891" y="2989"/>
                    <a:pt x="4590" y="2624"/>
                    <a:pt x="5350" y="2624"/>
                  </a:cubicBezTo>
                  <a:lnTo>
                    <a:pt x="4894" y="1044"/>
                  </a:lnTo>
                  <a:cubicBezTo>
                    <a:pt x="4290" y="355"/>
                    <a:pt x="3453" y="1"/>
                    <a:pt x="261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38" name="Google Shape;638;p43"/>
            <p:cNvSpPr/>
            <p:nvPr/>
          </p:nvSpPr>
          <p:spPr>
            <a:xfrm>
              <a:off x="4959325" y="3243300"/>
              <a:ext cx="90450" cy="48100"/>
            </a:xfrm>
            <a:custGeom>
              <a:avLst/>
              <a:gdLst/>
              <a:ahLst/>
              <a:cxnLst/>
              <a:rect l="l" t="t" r="r" b="b"/>
              <a:pathLst>
                <a:path w="3618" h="1924" extrusionOk="0">
                  <a:moveTo>
                    <a:pt x="496" y="1"/>
                  </a:moveTo>
                  <a:cubicBezTo>
                    <a:pt x="321" y="1"/>
                    <a:pt x="151" y="55"/>
                    <a:pt x="1" y="130"/>
                  </a:cubicBezTo>
                  <a:lnTo>
                    <a:pt x="639" y="130"/>
                  </a:lnTo>
                  <a:cubicBezTo>
                    <a:pt x="1125" y="160"/>
                    <a:pt x="1611" y="282"/>
                    <a:pt x="2067" y="525"/>
                  </a:cubicBezTo>
                  <a:cubicBezTo>
                    <a:pt x="2523" y="738"/>
                    <a:pt x="2918" y="1042"/>
                    <a:pt x="3222" y="1437"/>
                  </a:cubicBezTo>
                  <a:cubicBezTo>
                    <a:pt x="3466" y="1741"/>
                    <a:pt x="3587" y="1923"/>
                    <a:pt x="3618" y="1923"/>
                  </a:cubicBezTo>
                  <a:cubicBezTo>
                    <a:pt x="3557" y="1711"/>
                    <a:pt x="3466" y="1528"/>
                    <a:pt x="3344" y="1346"/>
                  </a:cubicBezTo>
                  <a:cubicBezTo>
                    <a:pt x="2740" y="511"/>
                    <a:pt x="1808" y="4"/>
                    <a:pt x="782" y="4"/>
                  </a:cubicBezTo>
                  <a:cubicBezTo>
                    <a:pt x="724" y="4"/>
                    <a:pt x="667" y="5"/>
                    <a:pt x="608" y="8"/>
                  </a:cubicBezTo>
                  <a:cubicBezTo>
                    <a:pt x="571" y="3"/>
                    <a:pt x="533" y="1"/>
                    <a:pt x="49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39" name="Google Shape;639;p43"/>
            <p:cNvSpPr/>
            <p:nvPr/>
          </p:nvSpPr>
          <p:spPr>
            <a:xfrm>
              <a:off x="5043675" y="3287575"/>
              <a:ext cx="9150" cy="55500"/>
            </a:xfrm>
            <a:custGeom>
              <a:avLst/>
              <a:gdLst/>
              <a:ahLst/>
              <a:cxnLst/>
              <a:rect l="l" t="t" r="r" b="b"/>
              <a:pathLst>
                <a:path w="366" h="2220" extrusionOk="0">
                  <a:moveTo>
                    <a:pt x="365" y="0"/>
                  </a:moveTo>
                  <a:cubicBezTo>
                    <a:pt x="61" y="700"/>
                    <a:pt x="0" y="1490"/>
                    <a:pt x="152" y="2219"/>
                  </a:cubicBezTo>
                  <a:cubicBezTo>
                    <a:pt x="244" y="1855"/>
                    <a:pt x="274" y="1490"/>
                    <a:pt x="274" y="1125"/>
                  </a:cubicBezTo>
                  <a:cubicBezTo>
                    <a:pt x="365" y="760"/>
                    <a:pt x="365" y="396"/>
                    <a:pt x="36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40" name="Google Shape;640;p43"/>
            <p:cNvSpPr/>
            <p:nvPr/>
          </p:nvSpPr>
          <p:spPr>
            <a:xfrm>
              <a:off x="5112825" y="3326225"/>
              <a:ext cx="41050" cy="60050"/>
            </a:xfrm>
            <a:custGeom>
              <a:avLst/>
              <a:gdLst/>
              <a:ahLst/>
              <a:cxnLst/>
              <a:rect l="l" t="t" r="r" b="b"/>
              <a:pathLst>
                <a:path w="1642" h="2402" extrusionOk="0">
                  <a:moveTo>
                    <a:pt x="922" y="1"/>
                  </a:moveTo>
                  <a:cubicBezTo>
                    <a:pt x="766" y="1"/>
                    <a:pt x="608" y="32"/>
                    <a:pt x="456" y="96"/>
                  </a:cubicBezTo>
                  <a:cubicBezTo>
                    <a:pt x="274" y="278"/>
                    <a:pt x="122" y="521"/>
                    <a:pt x="92" y="825"/>
                  </a:cubicBezTo>
                  <a:cubicBezTo>
                    <a:pt x="0" y="1251"/>
                    <a:pt x="92" y="1737"/>
                    <a:pt x="426" y="2102"/>
                  </a:cubicBezTo>
                  <a:cubicBezTo>
                    <a:pt x="606" y="2300"/>
                    <a:pt x="860" y="2402"/>
                    <a:pt x="1120" y="2402"/>
                  </a:cubicBezTo>
                  <a:cubicBezTo>
                    <a:pt x="1299" y="2402"/>
                    <a:pt x="1480" y="2353"/>
                    <a:pt x="1642" y="2254"/>
                  </a:cubicBezTo>
                  <a:lnTo>
                    <a:pt x="1551" y="187"/>
                  </a:lnTo>
                  <a:cubicBezTo>
                    <a:pt x="1356" y="63"/>
                    <a:pt x="1140" y="1"/>
                    <a:pt x="922" y="1"/>
                  </a:cubicBez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41" name="Google Shape;641;p43"/>
            <p:cNvSpPr/>
            <p:nvPr/>
          </p:nvSpPr>
          <p:spPr>
            <a:xfrm>
              <a:off x="5117375" y="3338600"/>
              <a:ext cx="26625" cy="35350"/>
            </a:xfrm>
            <a:custGeom>
              <a:avLst/>
              <a:gdLst/>
              <a:ahLst/>
              <a:cxnLst/>
              <a:rect l="l" t="t" r="r" b="b"/>
              <a:pathLst>
                <a:path w="1065" h="1414" extrusionOk="0">
                  <a:moveTo>
                    <a:pt x="901" y="0"/>
                  </a:moveTo>
                  <a:cubicBezTo>
                    <a:pt x="854" y="0"/>
                    <a:pt x="796" y="7"/>
                    <a:pt x="730" y="26"/>
                  </a:cubicBezTo>
                  <a:cubicBezTo>
                    <a:pt x="92" y="209"/>
                    <a:pt x="1" y="1060"/>
                    <a:pt x="609" y="1364"/>
                  </a:cubicBezTo>
                  <a:cubicBezTo>
                    <a:pt x="687" y="1403"/>
                    <a:pt x="759" y="1414"/>
                    <a:pt x="814" y="1414"/>
                  </a:cubicBezTo>
                  <a:cubicBezTo>
                    <a:pt x="888" y="1414"/>
                    <a:pt x="930" y="1394"/>
                    <a:pt x="913" y="1394"/>
                  </a:cubicBezTo>
                  <a:cubicBezTo>
                    <a:pt x="913" y="1333"/>
                    <a:pt x="821" y="1333"/>
                    <a:pt x="670" y="1212"/>
                  </a:cubicBezTo>
                  <a:cubicBezTo>
                    <a:pt x="274" y="938"/>
                    <a:pt x="335" y="361"/>
                    <a:pt x="761" y="148"/>
                  </a:cubicBezTo>
                  <a:cubicBezTo>
                    <a:pt x="913" y="87"/>
                    <a:pt x="1034" y="87"/>
                    <a:pt x="1065" y="57"/>
                  </a:cubicBezTo>
                  <a:cubicBezTo>
                    <a:pt x="1065" y="36"/>
                    <a:pt x="1007" y="0"/>
                    <a:pt x="901" y="0"/>
                  </a:cubicBezTo>
                  <a:close/>
                </a:path>
              </a:pathLst>
            </a:custGeom>
            <a:solidFill>
              <a:srgbClr val="A36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42" name="Google Shape;642;p43"/>
            <p:cNvSpPr/>
            <p:nvPr/>
          </p:nvSpPr>
          <p:spPr>
            <a:xfrm>
              <a:off x="5100675" y="3373450"/>
              <a:ext cx="36500" cy="34350"/>
            </a:xfrm>
            <a:custGeom>
              <a:avLst/>
              <a:gdLst/>
              <a:ahLst/>
              <a:cxnLst/>
              <a:rect l="l" t="t" r="r" b="b"/>
              <a:pathLst>
                <a:path w="1460" h="1374" extrusionOk="0">
                  <a:moveTo>
                    <a:pt x="699" y="0"/>
                  </a:moveTo>
                  <a:cubicBezTo>
                    <a:pt x="486" y="0"/>
                    <a:pt x="304" y="91"/>
                    <a:pt x="213" y="243"/>
                  </a:cubicBezTo>
                  <a:cubicBezTo>
                    <a:pt x="61" y="426"/>
                    <a:pt x="0" y="638"/>
                    <a:pt x="61" y="851"/>
                  </a:cubicBezTo>
                  <a:cubicBezTo>
                    <a:pt x="122" y="1094"/>
                    <a:pt x="334" y="1277"/>
                    <a:pt x="578" y="1368"/>
                  </a:cubicBezTo>
                  <a:cubicBezTo>
                    <a:pt x="612" y="1372"/>
                    <a:pt x="646" y="1374"/>
                    <a:pt x="679" y="1374"/>
                  </a:cubicBezTo>
                  <a:cubicBezTo>
                    <a:pt x="911" y="1374"/>
                    <a:pt x="1117" y="1281"/>
                    <a:pt x="1277" y="1094"/>
                  </a:cubicBezTo>
                  <a:cubicBezTo>
                    <a:pt x="1398" y="942"/>
                    <a:pt x="1459" y="730"/>
                    <a:pt x="1398" y="517"/>
                  </a:cubicBezTo>
                  <a:cubicBezTo>
                    <a:pt x="1368" y="395"/>
                    <a:pt x="1338" y="243"/>
                    <a:pt x="1246" y="152"/>
                  </a:cubicBezTo>
                  <a:cubicBezTo>
                    <a:pt x="1186" y="61"/>
                    <a:pt x="1155" y="31"/>
                    <a:pt x="1155" y="30"/>
                  </a:cubicBezTo>
                  <a:lnTo>
                    <a:pt x="1155" y="30"/>
                  </a:lnTo>
                  <a:cubicBezTo>
                    <a:pt x="1246" y="182"/>
                    <a:pt x="1307" y="334"/>
                    <a:pt x="1368" y="517"/>
                  </a:cubicBezTo>
                  <a:cubicBezTo>
                    <a:pt x="1440" y="968"/>
                    <a:pt x="1073" y="1248"/>
                    <a:pt x="718" y="1248"/>
                  </a:cubicBezTo>
                  <a:cubicBezTo>
                    <a:pt x="475" y="1248"/>
                    <a:pt x="238" y="1117"/>
                    <a:pt x="152" y="821"/>
                  </a:cubicBezTo>
                  <a:cubicBezTo>
                    <a:pt x="91" y="638"/>
                    <a:pt x="122" y="426"/>
                    <a:pt x="243" y="274"/>
                  </a:cubicBezTo>
                  <a:cubicBezTo>
                    <a:pt x="365" y="152"/>
                    <a:pt x="517" y="30"/>
                    <a:pt x="699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43" name="Google Shape;643;p43"/>
            <p:cNvSpPr/>
            <p:nvPr/>
          </p:nvSpPr>
          <p:spPr>
            <a:xfrm>
              <a:off x="4922100" y="3577850"/>
              <a:ext cx="221150" cy="345025"/>
            </a:xfrm>
            <a:custGeom>
              <a:avLst/>
              <a:gdLst/>
              <a:ahLst/>
              <a:cxnLst/>
              <a:rect l="l" t="t" r="r" b="b"/>
              <a:pathLst>
                <a:path w="8846" h="13801" extrusionOk="0">
                  <a:moveTo>
                    <a:pt x="6353" y="1"/>
                  </a:moveTo>
                  <a:cubicBezTo>
                    <a:pt x="6353" y="1"/>
                    <a:pt x="2705" y="61"/>
                    <a:pt x="851" y="4864"/>
                  </a:cubicBezTo>
                  <a:cubicBezTo>
                    <a:pt x="0" y="7143"/>
                    <a:pt x="0" y="9636"/>
                    <a:pt x="821" y="11916"/>
                  </a:cubicBezTo>
                  <a:lnTo>
                    <a:pt x="1490" y="13800"/>
                  </a:lnTo>
                  <a:lnTo>
                    <a:pt x="8845" y="11672"/>
                  </a:lnTo>
                  <a:lnTo>
                    <a:pt x="6353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44" name="Google Shape;644;p43"/>
            <p:cNvSpPr/>
            <p:nvPr/>
          </p:nvSpPr>
          <p:spPr>
            <a:xfrm>
              <a:off x="5408425" y="3752625"/>
              <a:ext cx="52450" cy="307025"/>
            </a:xfrm>
            <a:custGeom>
              <a:avLst/>
              <a:gdLst/>
              <a:ahLst/>
              <a:cxnLst/>
              <a:rect l="l" t="t" r="r" b="b"/>
              <a:pathLst>
                <a:path w="2098" h="12281" extrusionOk="0">
                  <a:moveTo>
                    <a:pt x="0" y="0"/>
                  </a:moveTo>
                  <a:lnTo>
                    <a:pt x="0" y="0"/>
                  </a:lnTo>
                  <a:cubicBezTo>
                    <a:pt x="61" y="152"/>
                    <a:pt x="122" y="335"/>
                    <a:pt x="213" y="456"/>
                  </a:cubicBezTo>
                  <a:lnTo>
                    <a:pt x="851" y="1703"/>
                  </a:lnTo>
                  <a:cubicBezTo>
                    <a:pt x="1155" y="2280"/>
                    <a:pt x="1429" y="2918"/>
                    <a:pt x="1642" y="3557"/>
                  </a:cubicBezTo>
                  <a:cubicBezTo>
                    <a:pt x="1915" y="4347"/>
                    <a:pt x="1946" y="5168"/>
                    <a:pt x="1763" y="5958"/>
                  </a:cubicBezTo>
                  <a:cubicBezTo>
                    <a:pt x="1551" y="6809"/>
                    <a:pt x="1247" y="7630"/>
                    <a:pt x="1064" y="8390"/>
                  </a:cubicBezTo>
                  <a:cubicBezTo>
                    <a:pt x="912" y="9028"/>
                    <a:pt x="791" y="9727"/>
                    <a:pt x="730" y="10396"/>
                  </a:cubicBezTo>
                  <a:cubicBezTo>
                    <a:pt x="699" y="10852"/>
                    <a:pt x="669" y="11308"/>
                    <a:pt x="669" y="11764"/>
                  </a:cubicBezTo>
                  <a:cubicBezTo>
                    <a:pt x="669" y="11946"/>
                    <a:pt x="669" y="12098"/>
                    <a:pt x="699" y="12280"/>
                  </a:cubicBezTo>
                  <a:cubicBezTo>
                    <a:pt x="730" y="12128"/>
                    <a:pt x="760" y="11946"/>
                    <a:pt x="760" y="11764"/>
                  </a:cubicBezTo>
                  <a:cubicBezTo>
                    <a:pt x="760" y="11460"/>
                    <a:pt x="791" y="10973"/>
                    <a:pt x="882" y="10396"/>
                  </a:cubicBezTo>
                  <a:cubicBezTo>
                    <a:pt x="973" y="9727"/>
                    <a:pt x="1095" y="9089"/>
                    <a:pt x="1247" y="8420"/>
                  </a:cubicBezTo>
                  <a:cubicBezTo>
                    <a:pt x="1429" y="7660"/>
                    <a:pt x="1733" y="6870"/>
                    <a:pt x="1946" y="6019"/>
                  </a:cubicBezTo>
                  <a:cubicBezTo>
                    <a:pt x="2067" y="5593"/>
                    <a:pt x="2098" y="5137"/>
                    <a:pt x="2067" y="4712"/>
                  </a:cubicBezTo>
                  <a:cubicBezTo>
                    <a:pt x="2006" y="4286"/>
                    <a:pt x="1946" y="3891"/>
                    <a:pt x="1794" y="3496"/>
                  </a:cubicBezTo>
                  <a:cubicBezTo>
                    <a:pt x="1581" y="2858"/>
                    <a:pt x="1307" y="2219"/>
                    <a:pt x="973" y="1611"/>
                  </a:cubicBezTo>
                  <a:cubicBezTo>
                    <a:pt x="699" y="1125"/>
                    <a:pt x="456" y="700"/>
                    <a:pt x="274" y="426"/>
                  </a:cubicBezTo>
                  <a:cubicBezTo>
                    <a:pt x="213" y="274"/>
                    <a:pt x="122" y="122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45" name="Google Shape;645;p43"/>
            <p:cNvSpPr/>
            <p:nvPr/>
          </p:nvSpPr>
          <p:spPr>
            <a:xfrm>
              <a:off x="5143225" y="3541375"/>
              <a:ext cx="155025" cy="36500"/>
            </a:xfrm>
            <a:custGeom>
              <a:avLst/>
              <a:gdLst/>
              <a:ahLst/>
              <a:cxnLst/>
              <a:rect l="l" t="t" r="r" b="b"/>
              <a:pathLst>
                <a:path w="6201" h="1460" extrusionOk="0">
                  <a:moveTo>
                    <a:pt x="0" y="1"/>
                  </a:moveTo>
                  <a:lnTo>
                    <a:pt x="0" y="1460"/>
                  </a:lnTo>
                  <a:lnTo>
                    <a:pt x="6201" y="1460"/>
                  </a:lnTo>
                  <a:lnTo>
                    <a:pt x="6201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46" name="Google Shape;646;p43"/>
            <p:cNvSpPr/>
            <p:nvPr/>
          </p:nvSpPr>
          <p:spPr>
            <a:xfrm>
              <a:off x="5260250" y="3575575"/>
              <a:ext cx="69925" cy="683150"/>
            </a:xfrm>
            <a:custGeom>
              <a:avLst/>
              <a:gdLst/>
              <a:ahLst/>
              <a:cxnLst/>
              <a:rect l="l" t="t" r="r" b="b"/>
              <a:pathLst>
                <a:path w="2797" h="27326" extrusionOk="0">
                  <a:moveTo>
                    <a:pt x="0" y="0"/>
                  </a:moveTo>
                  <a:cubicBezTo>
                    <a:pt x="0" y="122"/>
                    <a:pt x="0" y="213"/>
                    <a:pt x="31" y="304"/>
                  </a:cubicBezTo>
                  <a:cubicBezTo>
                    <a:pt x="61" y="487"/>
                    <a:pt x="91" y="760"/>
                    <a:pt x="152" y="1095"/>
                  </a:cubicBezTo>
                  <a:cubicBezTo>
                    <a:pt x="243" y="1794"/>
                    <a:pt x="395" y="2766"/>
                    <a:pt x="578" y="3982"/>
                  </a:cubicBezTo>
                  <a:cubicBezTo>
                    <a:pt x="912" y="6444"/>
                    <a:pt x="1338" y="9848"/>
                    <a:pt x="1733" y="13648"/>
                  </a:cubicBezTo>
                  <a:cubicBezTo>
                    <a:pt x="2098" y="17417"/>
                    <a:pt x="2310" y="20852"/>
                    <a:pt x="2493" y="23314"/>
                  </a:cubicBezTo>
                  <a:cubicBezTo>
                    <a:pt x="2553" y="24560"/>
                    <a:pt x="2645" y="25533"/>
                    <a:pt x="2675" y="26262"/>
                  </a:cubicBezTo>
                  <a:cubicBezTo>
                    <a:pt x="2705" y="26596"/>
                    <a:pt x="2705" y="26870"/>
                    <a:pt x="2736" y="27052"/>
                  </a:cubicBezTo>
                  <a:cubicBezTo>
                    <a:pt x="2736" y="27144"/>
                    <a:pt x="2736" y="27235"/>
                    <a:pt x="2766" y="27326"/>
                  </a:cubicBezTo>
                  <a:cubicBezTo>
                    <a:pt x="2797" y="27235"/>
                    <a:pt x="2797" y="27144"/>
                    <a:pt x="2797" y="27052"/>
                  </a:cubicBezTo>
                  <a:cubicBezTo>
                    <a:pt x="2766" y="26840"/>
                    <a:pt x="2766" y="26596"/>
                    <a:pt x="2766" y="26262"/>
                  </a:cubicBezTo>
                  <a:cubicBezTo>
                    <a:pt x="2736" y="25563"/>
                    <a:pt x="2705" y="24560"/>
                    <a:pt x="2645" y="23314"/>
                  </a:cubicBezTo>
                  <a:cubicBezTo>
                    <a:pt x="2523" y="20852"/>
                    <a:pt x="2310" y="17387"/>
                    <a:pt x="1946" y="13618"/>
                  </a:cubicBezTo>
                  <a:cubicBezTo>
                    <a:pt x="1581" y="9848"/>
                    <a:pt x="1094" y="6444"/>
                    <a:pt x="730" y="3982"/>
                  </a:cubicBezTo>
                  <a:cubicBezTo>
                    <a:pt x="517" y="2736"/>
                    <a:pt x="365" y="1763"/>
                    <a:pt x="213" y="1064"/>
                  </a:cubicBezTo>
                  <a:cubicBezTo>
                    <a:pt x="152" y="730"/>
                    <a:pt x="91" y="487"/>
                    <a:pt x="61" y="274"/>
                  </a:cubicBezTo>
                  <a:cubicBezTo>
                    <a:pt x="61" y="183"/>
                    <a:pt x="31" y="92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47" name="Google Shape;647;p43"/>
            <p:cNvSpPr/>
            <p:nvPr/>
          </p:nvSpPr>
          <p:spPr>
            <a:xfrm>
              <a:off x="5142450" y="3541375"/>
              <a:ext cx="117050" cy="63100"/>
            </a:xfrm>
            <a:custGeom>
              <a:avLst/>
              <a:gdLst/>
              <a:ahLst/>
              <a:cxnLst/>
              <a:rect l="l" t="t" r="r" b="b"/>
              <a:pathLst>
                <a:path w="4682" h="2524" extrusionOk="0">
                  <a:moveTo>
                    <a:pt x="4560" y="1"/>
                  </a:moveTo>
                  <a:lnTo>
                    <a:pt x="4560" y="1"/>
                  </a:lnTo>
                  <a:cubicBezTo>
                    <a:pt x="4530" y="1"/>
                    <a:pt x="4591" y="396"/>
                    <a:pt x="4560" y="973"/>
                  </a:cubicBezTo>
                  <a:cubicBezTo>
                    <a:pt x="4530" y="1308"/>
                    <a:pt x="4408" y="1642"/>
                    <a:pt x="4195" y="1885"/>
                  </a:cubicBezTo>
                  <a:cubicBezTo>
                    <a:pt x="3945" y="2163"/>
                    <a:pt x="3592" y="2314"/>
                    <a:pt x="3208" y="2314"/>
                  </a:cubicBezTo>
                  <a:cubicBezTo>
                    <a:pt x="3172" y="2314"/>
                    <a:pt x="3137" y="2313"/>
                    <a:pt x="3101" y="2311"/>
                  </a:cubicBezTo>
                  <a:cubicBezTo>
                    <a:pt x="2341" y="2280"/>
                    <a:pt x="1581" y="2098"/>
                    <a:pt x="882" y="1794"/>
                  </a:cubicBezTo>
                  <a:cubicBezTo>
                    <a:pt x="335" y="1551"/>
                    <a:pt x="1" y="1338"/>
                    <a:pt x="1" y="1338"/>
                  </a:cubicBezTo>
                  <a:lnTo>
                    <a:pt x="1" y="1338"/>
                  </a:lnTo>
                  <a:cubicBezTo>
                    <a:pt x="244" y="1581"/>
                    <a:pt x="518" y="1763"/>
                    <a:pt x="822" y="1915"/>
                  </a:cubicBezTo>
                  <a:cubicBezTo>
                    <a:pt x="1521" y="2280"/>
                    <a:pt x="2281" y="2463"/>
                    <a:pt x="3101" y="2523"/>
                  </a:cubicBezTo>
                  <a:cubicBezTo>
                    <a:pt x="3314" y="2523"/>
                    <a:pt x="3557" y="2463"/>
                    <a:pt x="3770" y="2402"/>
                  </a:cubicBezTo>
                  <a:cubicBezTo>
                    <a:pt x="3983" y="2311"/>
                    <a:pt x="4165" y="2189"/>
                    <a:pt x="4317" y="2007"/>
                  </a:cubicBezTo>
                  <a:cubicBezTo>
                    <a:pt x="4560" y="1733"/>
                    <a:pt x="4682" y="1368"/>
                    <a:pt x="4682" y="1004"/>
                  </a:cubicBezTo>
                  <a:cubicBezTo>
                    <a:pt x="4682" y="760"/>
                    <a:pt x="4682" y="517"/>
                    <a:pt x="4621" y="274"/>
                  </a:cubicBezTo>
                  <a:cubicBezTo>
                    <a:pt x="4621" y="183"/>
                    <a:pt x="4591" y="92"/>
                    <a:pt x="456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48" name="Google Shape;648;p43"/>
            <p:cNvSpPr/>
            <p:nvPr/>
          </p:nvSpPr>
          <p:spPr>
            <a:xfrm>
              <a:off x="5254175" y="3542125"/>
              <a:ext cx="46375" cy="53725"/>
            </a:xfrm>
            <a:custGeom>
              <a:avLst/>
              <a:gdLst/>
              <a:ahLst/>
              <a:cxnLst/>
              <a:rect l="l" t="t" r="r" b="b"/>
              <a:pathLst>
                <a:path w="1855" h="2149" extrusionOk="0">
                  <a:moveTo>
                    <a:pt x="91" y="1"/>
                  </a:moveTo>
                  <a:cubicBezTo>
                    <a:pt x="30" y="153"/>
                    <a:pt x="0" y="366"/>
                    <a:pt x="30" y="548"/>
                  </a:cubicBezTo>
                  <a:cubicBezTo>
                    <a:pt x="0" y="761"/>
                    <a:pt x="0" y="943"/>
                    <a:pt x="30" y="1156"/>
                  </a:cubicBezTo>
                  <a:cubicBezTo>
                    <a:pt x="30" y="1430"/>
                    <a:pt x="122" y="1673"/>
                    <a:pt x="304" y="1885"/>
                  </a:cubicBezTo>
                  <a:cubicBezTo>
                    <a:pt x="426" y="2007"/>
                    <a:pt x="547" y="2068"/>
                    <a:pt x="699" y="2098"/>
                  </a:cubicBezTo>
                  <a:cubicBezTo>
                    <a:pt x="770" y="2134"/>
                    <a:pt x="842" y="2149"/>
                    <a:pt x="919" y="2149"/>
                  </a:cubicBezTo>
                  <a:cubicBezTo>
                    <a:pt x="974" y="2149"/>
                    <a:pt x="1031" y="2141"/>
                    <a:pt x="1094" y="2129"/>
                  </a:cubicBezTo>
                  <a:cubicBezTo>
                    <a:pt x="1307" y="2068"/>
                    <a:pt x="1489" y="1946"/>
                    <a:pt x="1611" y="1764"/>
                  </a:cubicBezTo>
                  <a:cubicBezTo>
                    <a:pt x="1854" y="1460"/>
                    <a:pt x="1824" y="1217"/>
                    <a:pt x="1793" y="1217"/>
                  </a:cubicBezTo>
                  <a:lnTo>
                    <a:pt x="1793" y="1217"/>
                  </a:lnTo>
                  <a:cubicBezTo>
                    <a:pt x="1733" y="1369"/>
                    <a:pt x="1641" y="1521"/>
                    <a:pt x="1520" y="1673"/>
                  </a:cubicBezTo>
                  <a:cubicBezTo>
                    <a:pt x="1398" y="1794"/>
                    <a:pt x="1246" y="1916"/>
                    <a:pt x="1064" y="1946"/>
                  </a:cubicBezTo>
                  <a:cubicBezTo>
                    <a:pt x="1028" y="1955"/>
                    <a:pt x="995" y="1959"/>
                    <a:pt x="964" y="1959"/>
                  </a:cubicBezTo>
                  <a:cubicBezTo>
                    <a:pt x="889" y="1959"/>
                    <a:pt x="824" y="1937"/>
                    <a:pt x="760" y="1916"/>
                  </a:cubicBezTo>
                  <a:cubicBezTo>
                    <a:pt x="638" y="1885"/>
                    <a:pt x="547" y="1825"/>
                    <a:pt x="486" y="1764"/>
                  </a:cubicBezTo>
                  <a:cubicBezTo>
                    <a:pt x="334" y="1581"/>
                    <a:pt x="243" y="1369"/>
                    <a:pt x="243" y="1126"/>
                  </a:cubicBezTo>
                  <a:cubicBezTo>
                    <a:pt x="182" y="913"/>
                    <a:pt x="182" y="700"/>
                    <a:pt x="182" y="548"/>
                  </a:cubicBezTo>
                  <a:cubicBezTo>
                    <a:pt x="182" y="366"/>
                    <a:pt x="152" y="153"/>
                    <a:pt x="9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49" name="Google Shape;649;p43"/>
            <p:cNvSpPr/>
            <p:nvPr/>
          </p:nvSpPr>
          <p:spPr>
            <a:xfrm>
              <a:off x="4987450" y="3641675"/>
              <a:ext cx="34200" cy="31950"/>
            </a:xfrm>
            <a:custGeom>
              <a:avLst/>
              <a:gdLst/>
              <a:ahLst/>
              <a:cxnLst/>
              <a:rect l="l" t="t" r="r" b="b"/>
              <a:pathLst>
                <a:path w="1368" h="1278" extrusionOk="0">
                  <a:moveTo>
                    <a:pt x="31" y="1"/>
                  </a:moveTo>
                  <a:lnTo>
                    <a:pt x="31" y="1"/>
                  </a:lnTo>
                  <a:cubicBezTo>
                    <a:pt x="0" y="31"/>
                    <a:pt x="365" y="214"/>
                    <a:pt x="760" y="578"/>
                  </a:cubicBezTo>
                  <a:cubicBezTo>
                    <a:pt x="1125" y="913"/>
                    <a:pt x="1338" y="1277"/>
                    <a:pt x="1368" y="1277"/>
                  </a:cubicBezTo>
                  <a:cubicBezTo>
                    <a:pt x="1246" y="973"/>
                    <a:pt x="1034" y="730"/>
                    <a:pt x="790" y="517"/>
                  </a:cubicBezTo>
                  <a:cubicBezTo>
                    <a:pt x="578" y="305"/>
                    <a:pt x="304" y="122"/>
                    <a:pt x="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50" name="Google Shape;650;p43"/>
            <p:cNvSpPr/>
            <p:nvPr/>
          </p:nvSpPr>
          <p:spPr>
            <a:xfrm>
              <a:off x="5007200" y="3631800"/>
              <a:ext cx="4575" cy="27375"/>
            </a:xfrm>
            <a:custGeom>
              <a:avLst/>
              <a:gdLst/>
              <a:ahLst/>
              <a:cxnLst/>
              <a:rect l="l" t="t" r="r" b="b"/>
              <a:pathLst>
                <a:path w="183" h="1095" extrusionOk="0">
                  <a:moveTo>
                    <a:pt x="61" y="1"/>
                  </a:moveTo>
                  <a:cubicBezTo>
                    <a:pt x="0" y="183"/>
                    <a:pt x="0" y="365"/>
                    <a:pt x="31" y="578"/>
                  </a:cubicBezTo>
                  <a:cubicBezTo>
                    <a:pt x="31" y="760"/>
                    <a:pt x="61" y="943"/>
                    <a:pt x="152" y="1095"/>
                  </a:cubicBezTo>
                  <a:cubicBezTo>
                    <a:pt x="183" y="1095"/>
                    <a:pt x="122" y="852"/>
                    <a:pt x="122" y="548"/>
                  </a:cubicBezTo>
                  <a:cubicBezTo>
                    <a:pt x="122" y="365"/>
                    <a:pt x="92" y="183"/>
                    <a:pt x="6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51" name="Google Shape;651;p43"/>
            <p:cNvSpPr/>
            <p:nvPr/>
          </p:nvSpPr>
          <p:spPr>
            <a:xfrm>
              <a:off x="4995050" y="3662950"/>
              <a:ext cx="19000" cy="4150"/>
            </a:xfrm>
            <a:custGeom>
              <a:avLst/>
              <a:gdLst/>
              <a:ahLst/>
              <a:cxnLst/>
              <a:rect l="l" t="t" r="r" b="b"/>
              <a:pathLst>
                <a:path w="760" h="166" extrusionOk="0">
                  <a:moveTo>
                    <a:pt x="760" y="1"/>
                  </a:moveTo>
                  <a:cubicBezTo>
                    <a:pt x="638" y="1"/>
                    <a:pt x="517" y="1"/>
                    <a:pt x="395" y="62"/>
                  </a:cubicBezTo>
                  <a:cubicBezTo>
                    <a:pt x="243" y="62"/>
                    <a:pt x="122" y="92"/>
                    <a:pt x="0" y="153"/>
                  </a:cubicBezTo>
                  <a:cubicBezTo>
                    <a:pt x="45" y="162"/>
                    <a:pt x="87" y="165"/>
                    <a:pt x="127" y="165"/>
                  </a:cubicBezTo>
                  <a:cubicBezTo>
                    <a:pt x="223" y="165"/>
                    <a:pt x="309" y="144"/>
                    <a:pt x="395" y="122"/>
                  </a:cubicBezTo>
                  <a:cubicBezTo>
                    <a:pt x="517" y="122"/>
                    <a:pt x="638" y="62"/>
                    <a:pt x="7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52" name="Google Shape;652;p43"/>
            <p:cNvSpPr/>
            <p:nvPr/>
          </p:nvSpPr>
          <p:spPr>
            <a:xfrm>
              <a:off x="5363600" y="3870400"/>
              <a:ext cx="34975" cy="31200"/>
            </a:xfrm>
            <a:custGeom>
              <a:avLst/>
              <a:gdLst/>
              <a:ahLst/>
              <a:cxnLst/>
              <a:rect l="l" t="t" r="r" b="b"/>
              <a:pathLst>
                <a:path w="1399" h="1248" extrusionOk="0">
                  <a:moveTo>
                    <a:pt x="30" y="1"/>
                  </a:moveTo>
                  <a:cubicBezTo>
                    <a:pt x="0" y="1"/>
                    <a:pt x="395" y="214"/>
                    <a:pt x="760" y="548"/>
                  </a:cubicBezTo>
                  <a:cubicBezTo>
                    <a:pt x="1125" y="913"/>
                    <a:pt x="1368" y="1247"/>
                    <a:pt x="1398" y="1247"/>
                  </a:cubicBezTo>
                  <a:cubicBezTo>
                    <a:pt x="1246" y="973"/>
                    <a:pt x="1064" y="700"/>
                    <a:pt x="821" y="518"/>
                  </a:cubicBezTo>
                  <a:cubicBezTo>
                    <a:pt x="608" y="274"/>
                    <a:pt x="334" y="92"/>
                    <a:pt x="3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53" name="Google Shape;653;p43"/>
            <p:cNvSpPr/>
            <p:nvPr/>
          </p:nvSpPr>
          <p:spPr>
            <a:xfrm>
              <a:off x="5384100" y="3860525"/>
              <a:ext cx="3825" cy="27375"/>
            </a:xfrm>
            <a:custGeom>
              <a:avLst/>
              <a:gdLst/>
              <a:ahLst/>
              <a:cxnLst/>
              <a:rect l="l" t="t" r="r" b="b"/>
              <a:pathLst>
                <a:path w="153" h="1095" extrusionOk="0">
                  <a:moveTo>
                    <a:pt x="31" y="1"/>
                  </a:moveTo>
                  <a:cubicBezTo>
                    <a:pt x="1" y="183"/>
                    <a:pt x="1" y="365"/>
                    <a:pt x="1" y="548"/>
                  </a:cubicBezTo>
                  <a:cubicBezTo>
                    <a:pt x="1" y="730"/>
                    <a:pt x="61" y="913"/>
                    <a:pt x="122" y="1095"/>
                  </a:cubicBezTo>
                  <a:cubicBezTo>
                    <a:pt x="153" y="1095"/>
                    <a:pt x="92" y="852"/>
                    <a:pt x="92" y="548"/>
                  </a:cubicBezTo>
                  <a:cubicBezTo>
                    <a:pt x="92" y="365"/>
                    <a:pt x="92" y="183"/>
                    <a:pt x="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54" name="Google Shape;654;p43"/>
            <p:cNvSpPr/>
            <p:nvPr/>
          </p:nvSpPr>
          <p:spPr>
            <a:xfrm>
              <a:off x="5371950" y="3891375"/>
              <a:ext cx="19025" cy="4125"/>
            </a:xfrm>
            <a:custGeom>
              <a:avLst/>
              <a:gdLst/>
              <a:ahLst/>
              <a:cxnLst/>
              <a:rect l="l" t="t" r="r" b="b"/>
              <a:pathLst>
                <a:path w="761" h="165" extrusionOk="0">
                  <a:moveTo>
                    <a:pt x="647" y="0"/>
                  </a:moveTo>
                  <a:cubicBezTo>
                    <a:pt x="552" y="0"/>
                    <a:pt x="451" y="22"/>
                    <a:pt x="365" y="43"/>
                  </a:cubicBezTo>
                  <a:cubicBezTo>
                    <a:pt x="244" y="43"/>
                    <a:pt x="122" y="104"/>
                    <a:pt x="0" y="165"/>
                  </a:cubicBezTo>
                  <a:cubicBezTo>
                    <a:pt x="122" y="165"/>
                    <a:pt x="244" y="165"/>
                    <a:pt x="365" y="134"/>
                  </a:cubicBezTo>
                  <a:cubicBezTo>
                    <a:pt x="517" y="104"/>
                    <a:pt x="639" y="74"/>
                    <a:pt x="760" y="13"/>
                  </a:cubicBezTo>
                  <a:cubicBezTo>
                    <a:pt x="725" y="4"/>
                    <a:pt x="686" y="0"/>
                    <a:pt x="6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55" name="Google Shape;655;p43"/>
            <p:cNvSpPr/>
            <p:nvPr/>
          </p:nvSpPr>
          <p:spPr>
            <a:xfrm>
              <a:off x="5038350" y="4193350"/>
              <a:ext cx="34225" cy="31200"/>
            </a:xfrm>
            <a:custGeom>
              <a:avLst/>
              <a:gdLst/>
              <a:ahLst/>
              <a:cxnLst/>
              <a:rect l="l" t="t" r="r" b="b"/>
              <a:pathLst>
                <a:path w="1369" h="1248" extrusionOk="0">
                  <a:moveTo>
                    <a:pt x="1" y="1"/>
                  </a:moveTo>
                  <a:cubicBezTo>
                    <a:pt x="1" y="31"/>
                    <a:pt x="365" y="214"/>
                    <a:pt x="730" y="578"/>
                  </a:cubicBezTo>
                  <a:cubicBezTo>
                    <a:pt x="943" y="791"/>
                    <a:pt x="1156" y="1004"/>
                    <a:pt x="1368" y="1247"/>
                  </a:cubicBezTo>
                  <a:cubicBezTo>
                    <a:pt x="1216" y="974"/>
                    <a:pt x="1034" y="700"/>
                    <a:pt x="791" y="518"/>
                  </a:cubicBezTo>
                  <a:cubicBezTo>
                    <a:pt x="578" y="274"/>
                    <a:pt x="305" y="123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56" name="Google Shape;656;p43"/>
            <p:cNvSpPr/>
            <p:nvPr/>
          </p:nvSpPr>
          <p:spPr>
            <a:xfrm>
              <a:off x="5058100" y="4183475"/>
              <a:ext cx="3825" cy="27400"/>
            </a:xfrm>
            <a:custGeom>
              <a:avLst/>
              <a:gdLst/>
              <a:ahLst/>
              <a:cxnLst/>
              <a:rect l="l" t="t" r="r" b="b"/>
              <a:pathLst>
                <a:path w="153" h="1096" extrusionOk="0">
                  <a:moveTo>
                    <a:pt x="31" y="1"/>
                  </a:moveTo>
                  <a:cubicBezTo>
                    <a:pt x="1" y="183"/>
                    <a:pt x="1" y="366"/>
                    <a:pt x="31" y="548"/>
                  </a:cubicBezTo>
                  <a:cubicBezTo>
                    <a:pt x="1" y="730"/>
                    <a:pt x="62" y="943"/>
                    <a:pt x="123" y="1095"/>
                  </a:cubicBezTo>
                  <a:cubicBezTo>
                    <a:pt x="153" y="1095"/>
                    <a:pt x="123" y="852"/>
                    <a:pt x="92" y="548"/>
                  </a:cubicBezTo>
                  <a:cubicBezTo>
                    <a:pt x="92" y="366"/>
                    <a:pt x="92" y="183"/>
                    <a:pt x="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57" name="Google Shape;657;p43"/>
            <p:cNvSpPr/>
            <p:nvPr/>
          </p:nvSpPr>
          <p:spPr>
            <a:xfrm>
              <a:off x="5045950" y="4214650"/>
              <a:ext cx="19025" cy="3800"/>
            </a:xfrm>
            <a:custGeom>
              <a:avLst/>
              <a:gdLst/>
              <a:ahLst/>
              <a:cxnLst/>
              <a:rect l="l" t="t" r="r" b="b"/>
              <a:pathLst>
                <a:path w="761" h="152" extrusionOk="0">
                  <a:moveTo>
                    <a:pt x="761" y="0"/>
                  </a:moveTo>
                  <a:cubicBezTo>
                    <a:pt x="639" y="0"/>
                    <a:pt x="487" y="0"/>
                    <a:pt x="365" y="30"/>
                  </a:cubicBezTo>
                  <a:cubicBezTo>
                    <a:pt x="244" y="61"/>
                    <a:pt x="122" y="91"/>
                    <a:pt x="1" y="152"/>
                  </a:cubicBezTo>
                  <a:cubicBezTo>
                    <a:pt x="122" y="152"/>
                    <a:pt x="244" y="152"/>
                    <a:pt x="365" y="122"/>
                  </a:cubicBezTo>
                  <a:cubicBezTo>
                    <a:pt x="517" y="122"/>
                    <a:pt x="639" y="61"/>
                    <a:pt x="76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58" name="Google Shape;658;p43"/>
            <p:cNvSpPr/>
            <p:nvPr/>
          </p:nvSpPr>
          <p:spPr>
            <a:xfrm>
              <a:off x="5195650" y="3783725"/>
              <a:ext cx="28150" cy="35800"/>
            </a:xfrm>
            <a:custGeom>
              <a:avLst/>
              <a:gdLst/>
              <a:ahLst/>
              <a:cxnLst/>
              <a:rect l="l" t="t" r="r" b="b"/>
              <a:pathLst>
                <a:path w="1126" h="1432" extrusionOk="0">
                  <a:moveTo>
                    <a:pt x="1121" y="1"/>
                  </a:moveTo>
                  <a:cubicBezTo>
                    <a:pt x="1083" y="1"/>
                    <a:pt x="930" y="354"/>
                    <a:pt x="608" y="763"/>
                  </a:cubicBezTo>
                  <a:cubicBezTo>
                    <a:pt x="305" y="1158"/>
                    <a:pt x="1" y="1401"/>
                    <a:pt x="1" y="1431"/>
                  </a:cubicBezTo>
                  <a:cubicBezTo>
                    <a:pt x="517" y="1097"/>
                    <a:pt x="912" y="580"/>
                    <a:pt x="1125" y="3"/>
                  </a:cubicBezTo>
                  <a:cubicBezTo>
                    <a:pt x="1124" y="2"/>
                    <a:pt x="1123" y="1"/>
                    <a:pt x="112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59" name="Google Shape;659;p43"/>
            <p:cNvSpPr/>
            <p:nvPr/>
          </p:nvSpPr>
          <p:spPr>
            <a:xfrm>
              <a:off x="5208575" y="3802275"/>
              <a:ext cx="26625" cy="5300"/>
            </a:xfrm>
            <a:custGeom>
              <a:avLst/>
              <a:gdLst/>
              <a:ahLst/>
              <a:cxnLst/>
              <a:rect l="l" t="t" r="r" b="b"/>
              <a:pathLst>
                <a:path w="1065" h="212" extrusionOk="0">
                  <a:moveTo>
                    <a:pt x="838" y="1"/>
                  </a:moveTo>
                  <a:cubicBezTo>
                    <a:pt x="731" y="1"/>
                    <a:pt x="624" y="15"/>
                    <a:pt x="517" y="51"/>
                  </a:cubicBezTo>
                  <a:cubicBezTo>
                    <a:pt x="335" y="51"/>
                    <a:pt x="152" y="112"/>
                    <a:pt x="0" y="203"/>
                  </a:cubicBezTo>
                  <a:cubicBezTo>
                    <a:pt x="0" y="209"/>
                    <a:pt x="8" y="211"/>
                    <a:pt x="24" y="211"/>
                  </a:cubicBezTo>
                  <a:cubicBezTo>
                    <a:pt x="92" y="211"/>
                    <a:pt x="299" y="161"/>
                    <a:pt x="547" y="112"/>
                  </a:cubicBezTo>
                  <a:cubicBezTo>
                    <a:pt x="730" y="112"/>
                    <a:pt x="912" y="81"/>
                    <a:pt x="1064" y="21"/>
                  </a:cubicBezTo>
                  <a:cubicBezTo>
                    <a:pt x="989" y="8"/>
                    <a:pt x="913" y="1"/>
                    <a:pt x="8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60" name="Google Shape;660;p43"/>
            <p:cNvSpPr/>
            <p:nvPr/>
          </p:nvSpPr>
          <p:spPr>
            <a:xfrm>
              <a:off x="5199450" y="3792900"/>
              <a:ext cx="5350" cy="18250"/>
            </a:xfrm>
            <a:custGeom>
              <a:avLst/>
              <a:gdLst/>
              <a:ahLst/>
              <a:cxnLst/>
              <a:rect l="l" t="t" r="r" b="b"/>
              <a:pathLst>
                <a:path w="214" h="730" extrusionOk="0">
                  <a:moveTo>
                    <a:pt x="1" y="0"/>
                  </a:moveTo>
                  <a:cubicBezTo>
                    <a:pt x="1" y="122"/>
                    <a:pt x="31" y="244"/>
                    <a:pt x="61" y="365"/>
                  </a:cubicBezTo>
                  <a:cubicBezTo>
                    <a:pt x="92" y="487"/>
                    <a:pt x="153" y="608"/>
                    <a:pt x="213" y="730"/>
                  </a:cubicBezTo>
                  <a:cubicBezTo>
                    <a:pt x="213" y="608"/>
                    <a:pt x="183" y="456"/>
                    <a:pt x="153" y="365"/>
                  </a:cubicBezTo>
                  <a:cubicBezTo>
                    <a:pt x="122" y="213"/>
                    <a:pt x="61" y="92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61" name="Google Shape;661;p43"/>
            <p:cNvSpPr/>
            <p:nvPr/>
          </p:nvSpPr>
          <p:spPr>
            <a:xfrm>
              <a:off x="5452500" y="3740925"/>
              <a:ext cx="44850" cy="10300"/>
            </a:xfrm>
            <a:custGeom>
              <a:avLst/>
              <a:gdLst/>
              <a:ahLst/>
              <a:cxnLst/>
              <a:rect l="l" t="t" r="r" b="b"/>
              <a:pathLst>
                <a:path w="1794" h="412" extrusionOk="0">
                  <a:moveTo>
                    <a:pt x="423" y="1"/>
                  </a:moveTo>
                  <a:cubicBezTo>
                    <a:pt x="280" y="1"/>
                    <a:pt x="137" y="16"/>
                    <a:pt x="0" y="43"/>
                  </a:cubicBezTo>
                  <a:cubicBezTo>
                    <a:pt x="0" y="43"/>
                    <a:pt x="395" y="43"/>
                    <a:pt x="912" y="134"/>
                  </a:cubicBezTo>
                  <a:cubicBezTo>
                    <a:pt x="1390" y="247"/>
                    <a:pt x="1738" y="411"/>
                    <a:pt x="1788" y="411"/>
                  </a:cubicBezTo>
                  <a:cubicBezTo>
                    <a:pt x="1792" y="411"/>
                    <a:pt x="1794" y="410"/>
                    <a:pt x="1794" y="408"/>
                  </a:cubicBezTo>
                  <a:cubicBezTo>
                    <a:pt x="1550" y="225"/>
                    <a:pt x="1247" y="134"/>
                    <a:pt x="943" y="73"/>
                  </a:cubicBezTo>
                  <a:cubicBezTo>
                    <a:pt x="775" y="23"/>
                    <a:pt x="599" y="1"/>
                    <a:pt x="4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62" name="Google Shape;662;p43"/>
            <p:cNvSpPr/>
            <p:nvPr/>
          </p:nvSpPr>
          <p:spPr>
            <a:xfrm>
              <a:off x="5465425" y="3723000"/>
              <a:ext cx="15975" cy="22050"/>
            </a:xfrm>
            <a:custGeom>
              <a:avLst/>
              <a:gdLst/>
              <a:ahLst/>
              <a:cxnLst/>
              <a:rect l="l" t="t" r="r" b="b"/>
              <a:pathLst>
                <a:path w="639" h="882" extrusionOk="0">
                  <a:moveTo>
                    <a:pt x="0" y="0"/>
                  </a:moveTo>
                  <a:cubicBezTo>
                    <a:pt x="61" y="152"/>
                    <a:pt x="152" y="334"/>
                    <a:pt x="274" y="486"/>
                  </a:cubicBezTo>
                  <a:cubicBezTo>
                    <a:pt x="334" y="638"/>
                    <a:pt x="486" y="790"/>
                    <a:pt x="638" y="882"/>
                  </a:cubicBezTo>
                  <a:cubicBezTo>
                    <a:pt x="638" y="851"/>
                    <a:pt x="486" y="699"/>
                    <a:pt x="334" y="426"/>
                  </a:cubicBezTo>
                  <a:cubicBezTo>
                    <a:pt x="243" y="274"/>
                    <a:pt x="122" y="122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63" name="Google Shape;663;p43"/>
            <p:cNvSpPr/>
            <p:nvPr/>
          </p:nvSpPr>
          <p:spPr>
            <a:xfrm>
              <a:off x="5471500" y="3746550"/>
              <a:ext cx="14450" cy="12950"/>
            </a:xfrm>
            <a:custGeom>
              <a:avLst/>
              <a:gdLst/>
              <a:ahLst/>
              <a:cxnLst/>
              <a:rect l="l" t="t" r="r" b="b"/>
              <a:pathLst>
                <a:path w="578" h="518" extrusionOk="0">
                  <a:moveTo>
                    <a:pt x="578" y="0"/>
                  </a:moveTo>
                  <a:lnTo>
                    <a:pt x="578" y="0"/>
                  </a:lnTo>
                  <a:cubicBezTo>
                    <a:pt x="456" y="61"/>
                    <a:pt x="365" y="122"/>
                    <a:pt x="274" y="213"/>
                  </a:cubicBezTo>
                  <a:cubicBezTo>
                    <a:pt x="122" y="365"/>
                    <a:pt x="0" y="517"/>
                    <a:pt x="0" y="517"/>
                  </a:cubicBezTo>
                  <a:cubicBezTo>
                    <a:pt x="122" y="456"/>
                    <a:pt x="243" y="395"/>
                    <a:pt x="304" y="274"/>
                  </a:cubicBezTo>
                  <a:cubicBezTo>
                    <a:pt x="487" y="152"/>
                    <a:pt x="578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64" name="Google Shape;664;p43"/>
            <p:cNvSpPr/>
            <p:nvPr/>
          </p:nvSpPr>
          <p:spPr>
            <a:xfrm>
              <a:off x="5159175" y="3645425"/>
              <a:ext cx="28150" cy="35800"/>
            </a:xfrm>
            <a:custGeom>
              <a:avLst/>
              <a:gdLst/>
              <a:ahLst/>
              <a:cxnLst/>
              <a:rect l="l" t="t" r="r" b="b"/>
              <a:pathLst>
                <a:path w="1126" h="1432" extrusionOk="0">
                  <a:moveTo>
                    <a:pt x="1121" y="1"/>
                  </a:moveTo>
                  <a:cubicBezTo>
                    <a:pt x="1083" y="1"/>
                    <a:pt x="931" y="354"/>
                    <a:pt x="639" y="763"/>
                  </a:cubicBezTo>
                  <a:cubicBezTo>
                    <a:pt x="305" y="1158"/>
                    <a:pt x="1" y="1401"/>
                    <a:pt x="1" y="1431"/>
                  </a:cubicBezTo>
                  <a:cubicBezTo>
                    <a:pt x="274" y="1279"/>
                    <a:pt x="517" y="1067"/>
                    <a:pt x="700" y="823"/>
                  </a:cubicBezTo>
                  <a:cubicBezTo>
                    <a:pt x="882" y="580"/>
                    <a:pt x="1034" y="307"/>
                    <a:pt x="1125" y="3"/>
                  </a:cubicBezTo>
                  <a:cubicBezTo>
                    <a:pt x="1124" y="2"/>
                    <a:pt x="1123" y="1"/>
                    <a:pt x="112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65" name="Google Shape;665;p43"/>
            <p:cNvSpPr/>
            <p:nvPr/>
          </p:nvSpPr>
          <p:spPr>
            <a:xfrm>
              <a:off x="5172100" y="3664475"/>
              <a:ext cx="27375" cy="5350"/>
            </a:xfrm>
            <a:custGeom>
              <a:avLst/>
              <a:gdLst/>
              <a:ahLst/>
              <a:cxnLst/>
              <a:rect l="l" t="t" r="r" b="b"/>
              <a:pathLst>
                <a:path w="1095" h="214" extrusionOk="0">
                  <a:moveTo>
                    <a:pt x="1095" y="1"/>
                  </a:moveTo>
                  <a:cubicBezTo>
                    <a:pt x="882" y="1"/>
                    <a:pt x="699" y="1"/>
                    <a:pt x="517" y="31"/>
                  </a:cubicBezTo>
                  <a:cubicBezTo>
                    <a:pt x="335" y="31"/>
                    <a:pt x="152" y="92"/>
                    <a:pt x="0" y="213"/>
                  </a:cubicBezTo>
                  <a:cubicBezTo>
                    <a:pt x="0" y="213"/>
                    <a:pt x="243" y="153"/>
                    <a:pt x="547" y="122"/>
                  </a:cubicBezTo>
                  <a:cubicBezTo>
                    <a:pt x="730" y="92"/>
                    <a:pt x="912" y="61"/>
                    <a:pt x="109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66" name="Google Shape;666;p43"/>
            <p:cNvSpPr/>
            <p:nvPr/>
          </p:nvSpPr>
          <p:spPr>
            <a:xfrm>
              <a:off x="5162975" y="3654600"/>
              <a:ext cx="5350" cy="19025"/>
            </a:xfrm>
            <a:custGeom>
              <a:avLst/>
              <a:gdLst/>
              <a:ahLst/>
              <a:cxnLst/>
              <a:rect l="l" t="t" r="r" b="b"/>
              <a:pathLst>
                <a:path w="214" h="761" extrusionOk="0">
                  <a:moveTo>
                    <a:pt x="1" y="0"/>
                  </a:moveTo>
                  <a:cubicBezTo>
                    <a:pt x="1" y="152"/>
                    <a:pt x="31" y="274"/>
                    <a:pt x="61" y="396"/>
                  </a:cubicBezTo>
                  <a:cubicBezTo>
                    <a:pt x="92" y="517"/>
                    <a:pt x="153" y="639"/>
                    <a:pt x="213" y="760"/>
                  </a:cubicBezTo>
                  <a:cubicBezTo>
                    <a:pt x="213" y="608"/>
                    <a:pt x="213" y="487"/>
                    <a:pt x="153" y="365"/>
                  </a:cubicBezTo>
                  <a:cubicBezTo>
                    <a:pt x="122" y="244"/>
                    <a:pt x="92" y="122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67" name="Google Shape;667;p43"/>
            <p:cNvSpPr/>
            <p:nvPr/>
          </p:nvSpPr>
          <p:spPr>
            <a:xfrm>
              <a:off x="5504925" y="3898525"/>
              <a:ext cx="28150" cy="36500"/>
            </a:xfrm>
            <a:custGeom>
              <a:avLst/>
              <a:gdLst/>
              <a:ahLst/>
              <a:cxnLst/>
              <a:rect l="l" t="t" r="r" b="b"/>
              <a:pathLst>
                <a:path w="1126" h="1460" extrusionOk="0">
                  <a:moveTo>
                    <a:pt x="1125" y="0"/>
                  </a:moveTo>
                  <a:cubicBezTo>
                    <a:pt x="1095" y="0"/>
                    <a:pt x="912" y="365"/>
                    <a:pt x="609" y="791"/>
                  </a:cubicBezTo>
                  <a:cubicBezTo>
                    <a:pt x="305" y="1186"/>
                    <a:pt x="1" y="1429"/>
                    <a:pt x="1" y="1459"/>
                  </a:cubicBezTo>
                  <a:cubicBezTo>
                    <a:pt x="274" y="1307"/>
                    <a:pt x="487" y="1064"/>
                    <a:pt x="669" y="821"/>
                  </a:cubicBezTo>
                  <a:cubicBezTo>
                    <a:pt x="882" y="578"/>
                    <a:pt x="1034" y="304"/>
                    <a:pt x="11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68" name="Google Shape;668;p43"/>
            <p:cNvSpPr/>
            <p:nvPr/>
          </p:nvSpPr>
          <p:spPr>
            <a:xfrm>
              <a:off x="5517075" y="3917775"/>
              <a:ext cx="27400" cy="5250"/>
            </a:xfrm>
            <a:custGeom>
              <a:avLst/>
              <a:gdLst/>
              <a:ahLst/>
              <a:cxnLst/>
              <a:rect l="l" t="t" r="r" b="b"/>
              <a:pathLst>
                <a:path w="1096" h="210" extrusionOk="0">
                  <a:moveTo>
                    <a:pt x="869" y="1"/>
                  </a:moveTo>
                  <a:cubicBezTo>
                    <a:pt x="762" y="1"/>
                    <a:pt x="655" y="16"/>
                    <a:pt x="548" y="51"/>
                  </a:cubicBezTo>
                  <a:cubicBezTo>
                    <a:pt x="366" y="51"/>
                    <a:pt x="183" y="112"/>
                    <a:pt x="1" y="203"/>
                  </a:cubicBezTo>
                  <a:cubicBezTo>
                    <a:pt x="5" y="207"/>
                    <a:pt x="13" y="209"/>
                    <a:pt x="24" y="209"/>
                  </a:cubicBezTo>
                  <a:cubicBezTo>
                    <a:pt x="93" y="209"/>
                    <a:pt x="287" y="138"/>
                    <a:pt x="548" y="112"/>
                  </a:cubicBezTo>
                  <a:cubicBezTo>
                    <a:pt x="730" y="112"/>
                    <a:pt x="913" y="51"/>
                    <a:pt x="1095" y="21"/>
                  </a:cubicBezTo>
                  <a:cubicBezTo>
                    <a:pt x="1020" y="8"/>
                    <a:pt x="944" y="1"/>
                    <a:pt x="8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69" name="Google Shape;669;p43"/>
            <p:cNvSpPr/>
            <p:nvPr/>
          </p:nvSpPr>
          <p:spPr>
            <a:xfrm>
              <a:off x="5508725" y="3908400"/>
              <a:ext cx="5350" cy="18275"/>
            </a:xfrm>
            <a:custGeom>
              <a:avLst/>
              <a:gdLst/>
              <a:ahLst/>
              <a:cxnLst/>
              <a:rect l="l" t="t" r="r" b="b"/>
              <a:pathLst>
                <a:path w="214" h="731" extrusionOk="0">
                  <a:moveTo>
                    <a:pt x="1" y="1"/>
                  </a:moveTo>
                  <a:cubicBezTo>
                    <a:pt x="1" y="122"/>
                    <a:pt x="1" y="244"/>
                    <a:pt x="61" y="365"/>
                  </a:cubicBezTo>
                  <a:cubicBezTo>
                    <a:pt x="92" y="487"/>
                    <a:pt x="122" y="608"/>
                    <a:pt x="213" y="730"/>
                  </a:cubicBezTo>
                  <a:cubicBezTo>
                    <a:pt x="213" y="608"/>
                    <a:pt x="183" y="457"/>
                    <a:pt x="122" y="335"/>
                  </a:cubicBezTo>
                  <a:cubicBezTo>
                    <a:pt x="122" y="213"/>
                    <a:pt x="61" y="92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70" name="Google Shape;670;p43"/>
            <p:cNvSpPr/>
            <p:nvPr/>
          </p:nvSpPr>
          <p:spPr>
            <a:xfrm>
              <a:off x="5343825" y="3643150"/>
              <a:ext cx="28150" cy="36550"/>
            </a:xfrm>
            <a:custGeom>
              <a:avLst/>
              <a:gdLst/>
              <a:ahLst/>
              <a:cxnLst/>
              <a:rect l="l" t="t" r="r" b="b"/>
              <a:pathLst>
                <a:path w="1126" h="1462" extrusionOk="0">
                  <a:moveTo>
                    <a:pt x="1122" y="1"/>
                  </a:moveTo>
                  <a:cubicBezTo>
                    <a:pt x="1084" y="1"/>
                    <a:pt x="932" y="382"/>
                    <a:pt x="639" y="762"/>
                  </a:cubicBezTo>
                  <a:cubicBezTo>
                    <a:pt x="305" y="1188"/>
                    <a:pt x="1" y="1431"/>
                    <a:pt x="1" y="1462"/>
                  </a:cubicBezTo>
                  <a:cubicBezTo>
                    <a:pt x="517" y="1127"/>
                    <a:pt x="913" y="610"/>
                    <a:pt x="1125" y="3"/>
                  </a:cubicBezTo>
                  <a:cubicBezTo>
                    <a:pt x="1124" y="1"/>
                    <a:pt x="1123" y="1"/>
                    <a:pt x="112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71" name="Google Shape;671;p43"/>
            <p:cNvSpPr/>
            <p:nvPr/>
          </p:nvSpPr>
          <p:spPr>
            <a:xfrm>
              <a:off x="5356750" y="3662200"/>
              <a:ext cx="26625" cy="5500"/>
            </a:xfrm>
            <a:custGeom>
              <a:avLst/>
              <a:gdLst/>
              <a:ahLst/>
              <a:cxnLst/>
              <a:rect l="l" t="t" r="r" b="b"/>
              <a:pathLst>
                <a:path w="1065" h="220" extrusionOk="0">
                  <a:moveTo>
                    <a:pt x="1064" y="0"/>
                  </a:moveTo>
                  <a:cubicBezTo>
                    <a:pt x="882" y="0"/>
                    <a:pt x="700" y="0"/>
                    <a:pt x="517" y="31"/>
                  </a:cubicBezTo>
                  <a:cubicBezTo>
                    <a:pt x="335" y="61"/>
                    <a:pt x="152" y="122"/>
                    <a:pt x="0" y="213"/>
                  </a:cubicBezTo>
                  <a:cubicBezTo>
                    <a:pt x="0" y="217"/>
                    <a:pt x="5" y="219"/>
                    <a:pt x="14" y="219"/>
                  </a:cubicBezTo>
                  <a:cubicBezTo>
                    <a:pt x="70" y="219"/>
                    <a:pt x="286" y="148"/>
                    <a:pt x="548" y="122"/>
                  </a:cubicBezTo>
                  <a:cubicBezTo>
                    <a:pt x="730" y="92"/>
                    <a:pt x="912" y="61"/>
                    <a:pt x="10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72" name="Google Shape;672;p43"/>
            <p:cNvSpPr/>
            <p:nvPr/>
          </p:nvSpPr>
          <p:spPr>
            <a:xfrm>
              <a:off x="5347625" y="3653075"/>
              <a:ext cx="5350" cy="18275"/>
            </a:xfrm>
            <a:custGeom>
              <a:avLst/>
              <a:gdLst/>
              <a:ahLst/>
              <a:cxnLst/>
              <a:rect l="l" t="t" r="r" b="b"/>
              <a:pathLst>
                <a:path w="214" h="731" extrusionOk="0">
                  <a:moveTo>
                    <a:pt x="1" y="1"/>
                  </a:moveTo>
                  <a:cubicBezTo>
                    <a:pt x="1" y="122"/>
                    <a:pt x="31" y="244"/>
                    <a:pt x="62" y="365"/>
                  </a:cubicBezTo>
                  <a:cubicBezTo>
                    <a:pt x="92" y="487"/>
                    <a:pt x="153" y="609"/>
                    <a:pt x="213" y="730"/>
                  </a:cubicBezTo>
                  <a:cubicBezTo>
                    <a:pt x="213" y="609"/>
                    <a:pt x="183" y="457"/>
                    <a:pt x="153" y="335"/>
                  </a:cubicBezTo>
                  <a:cubicBezTo>
                    <a:pt x="122" y="213"/>
                    <a:pt x="62" y="92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73" name="Google Shape;673;p43"/>
            <p:cNvSpPr/>
            <p:nvPr/>
          </p:nvSpPr>
          <p:spPr>
            <a:xfrm>
              <a:off x="5207050" y="3943925"/>
              <a:ext cx="46375" cy="4175"/>
            </a:xfrm>
            <a:custGeom>
              <a:avLst/>
              <a:gdLst/>
              <a:ahLst/>
              <a:cxnLst/>
              <a:rect l="l" t="t" r="r" b="b"/>
              <a:pathLst>
                <a:path w="1855" h="167" extrusionOk="0">
                  <a:moveTo>
                    <a:pt x="928" y="1"/>
                  </a:moveTo>
                  <a:cubicBezTo>
                    <a:pt x="616" y="1"/>
                    <a:pt x="304" y="54"/>
                    <a:pt x="1" y="160"/>
                  </a:cubicBezTo>
                  <a:cubicBezTo>
                    <a:pt x="5" y="164"/>
                    <a:pt x="17" y="166"/>
                    <a:pt x="35" y="166"/>
                  </a:cubicBezTo>
                  <a:cubicBezTo>
                    <a:pt x="146" y="166"/>
                    <a:pt x="500" y="99"/>
                    <a:pt x="943" y="99"/>
                  </a:cubicBezTo>
                  <a:cubicBezTo>
                    <a:pt x="1360" y="99"/>
                    <a:pt x="1732" y="166"/>
                    <a:pt x="1830" y="166"/>
                  </a:cubicBezTo>
                  <a:cubicBezTo>
                    <a:pt x="1846" y="166"/>
                    <a:pt x="1855" y="164"/>
                    <a:pt x="1855" y="160"/>
                  </a:cubicBezTo>
                  <a:cubicBezTo>
                    <a:pt x="1551" y="54"/>
                    <a:pt x="1239" y="1"/>
                    <a:pt x="92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74" name="Google Shape;674;p43"/>
            <p:cNvSpPr/>
            <p:nvPr/>
          </p:nvSpPr>
          <p:spPr>
            <a:xfrm>
              <a:off x="5214650" y="3927400"/>
              <a:ext cx="21300" cy="18250"/>
            </a:xfrm>
            <a:custGeom>
              <a:avLst/>
              <a:gdLst/>
              <a:ahLst/>
              <a:cxnLst/>
              <a:rect l="l" t="t" r="r" b="b"/>
              <a:pathLst>
                <a:path w="852" h="730" extrusionOk="0">
                  <a:moveTo>
                    <a:pt x="0" y="0"/>
                  </a:moveTo>
                  <a:lnTo>
                    <a:pt x="0" y="0"/>
                  </a:lnTo>
                  <a:cubicBezTo>
                    <a:pt x="122" y="152"/>
                    <a:pt x="244" y="274"/>
                    <a:pt x="396" y="396"/>
                  </a:cubicBezTo>
                  <a:cubicBezTo>
                    <a:pt x="517" y="548"/>
                    <a:pt x="669" y="639"/>
                    <a:pt x="852" y="730"/>
                  </a:cubicBezTo>
                  <a:cubicBezTo>
                    <a:pt x="852" y="700"/>
                    <a:pt x="669" y="548"/>
                    <a:pt x="426" y="335"/>
                  </a:cubicBezTo>
                  <a:cubicBezTo>
                    <a:pt x="304" y="213"/>
                    <a:pt x="152" y="92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75" name="Google Shape;675;p43"/>
            <p:cNvSpPr/>
            <p:nvPr/>
          </p:nvSpPr>
          <p:spPr>
            <a:xfrm>
              <a:off x="5229850" y="3945625"/>
              <a:ext cx="11425" cy="16000"/>
            </a:xfrm>
            <a:custGeom>
              <a:avLst/>
              <a:gdLst/>
              <a:ahLst/>
              <a:cxnLst/>
              <a:rect l="l" t="t" r="r" b="b"/>
              <a:pathLst>
                <a:path w="457" h="640" extrusionOk="0">
                  <a:moveTo>
                    <a:pt x="456" y="1"/>
                  </a:moveTo>
                  <a:cubicBezTo>
                    <a:pt x="426" y="1"/>
                    <a:pt x="304" y="123"/>
                    <a:pt x="183" y="305"/>
                  </a:cubicBezTo>
                  <a:cubicBezTo>
                    <a:pt x="61" y="457"/>
                    <a:pt x="0" y="639"/>
                    <a:pt x="0" y="639"/>
                  </a:cubicBezTo>
                  <a:cubicBezTo>
                    <a:pt x="92" y="548"/>
                    <a:pt x="183" y="457"/>
                    <a:pt x="244" y="335"/>
                  </a:cubicBezTo>
                  <a:cubicBezTo>
                    <a:pt x="335" y="244"/>
                    <a:pt x="396" y="123"/>
                    <a:pt x="4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76" name="Google Shape;676;p43"/>
            <p:cNvSpPr/>
            <p:nvPr/>
          </p:nvSpPr>
          <p:spPr>
            <a:xfrm>
              <a:off x="5307350" y="3787700"/>
              <a:ext cx="12200" cy="11450"/>
            </a:xfrm>
            <a:custGeom>
              <a:avLst/>
              <a:gdLst/>
              <a:ahLst/>
              <a:cxnLst/>
              <a:rect l="l" t="t" r="r" b="b"/>
              <a:pathLst>
                <a:path w="488" h="458" extrusionOk="0">
                  <a:moveTo>
                    <a:pt x="240" y="98"/>
                  </a:moveTo>
                  <a:lnTo>
                    <a:pt x="240" y="98"/>
                  </a:lnTo>
                  <a:cubicBezTo>
                    <a:pt x="250" y="109"/>
                    <a:pt x="262" y="123"/>
                    <a:pt x="274" y="148"/>
                  </a:cubicBezTo>
                  <a:cubicBezTo>
                    <a:pt x="335" y="178"/>
                    <a:pt x="274" y="208"/>
                    <a:pt x="244" y="239"/>
                  </a:cubicBezTo>
                  <a:cubicBezTo>
                    <a:pt x="240" y="243"/>
                    <a:pt x="235" y="245"/>
                    <a:pt x="231" y="245"/>
                  </a:cubicBezTo>
                  <a:cubicBezTo>
                    <a:pt x="206" y="245"/>
                    <a:pt x="183" y="174"/>
                    <a:pt x="183" y="148"/>
                  </a:cubicBezTo>
                  <a:lnTo>
                    <a:pt x="122" y="148"/>
                  </a:lnTo>
                  <a:cubicBezTo>
                    <a:pt x="183" y="148"/>
                    <a:pt x="244" y="148"/>
                    <a:pt x="244" y="117"/>
                  </a:cubicBezTo>
                  <a:cubicBezTo>
                    <a:pt x="244" y="111"/>
                    <a:pt x="243" y="105"/>
                    <a:pt x="240" y="98"/>
                  </a:cubicBezTo>
                  <a:close/>
                  <a:moveTo>
                    <a:pt x="290" y="0"/>
                  </a:moveTo>
                  <a:cubicBezTo>
                    <a:pt x="242" y="0"/>
                    <a:pt x="214" y="36"/>
                    <a:pt x="214" y="56"/>
                  </a:cubicBezTo>
                  <a:cubicBezTo>
                    <a:pt x="214" y="60"/>
                    <a:pt x="214" y="63"/>
                    <a:pt x="215" y="66"/>
                  </a:cubicBezTo>
                  <a:lnTo>
                    <a:pt x="215" y="66"/>
                  </a:lnTo>
                  <a:cubicBezTo>
                    <a:pt x="200" y="52"/>
                    <a:pt x="179" y="39"/>
                    <a:pt x="153" y="26"/>
                  </a:cubicBezTo>
                  <a:lnTo>
                    <a:pt x="122" y="26"/>
                  </a:lnTo>
                  <a:lnTo>
                    <a:pt x="92" y="56"/>
                  </a:lnTo>
                  <a:cubicBezTo>
                    <a:pt x="31" y="117"/>
                    <a:pt x="1" y="208"/>
                    <a:pt x="31" y="269"/>
                  </a:cubicBezTo>
                  <a:cubicBezTo>
                    <a:pt x="58" y="375"/>
                    <a:pt x="130" y="458"/>
                    <a:pt x="228" y="458"/>
                  </a:cubicBezTo>
                  <a:cubicBezTo>
                    <a:pt x="243" y="458"/>
                    <a:pt x="258" y="456"/>
                    <a:pt x="274" y="452"/>
                  </a:cubicBezTo>
                  <a:cubicBezTo>
                    <a:pt x="396" y="421"/>
                    <a:pt x="457" y="330"/>
                    <a:pt x="487" y="239"/>
                  </a:cubicBezTo>
                  <a:cubicBezTo>
                    <a:pt x="487" y="148"/>
                    <a:pt x="457" y="87"/>
                    <a:pt x="365" y="26"/>
                  </a:cubicBezTo>
                  <a:cubicBezTo>
                    <a:pt x="337" y="7"/>
                    <a:pt x="312" y="0"/>
                    <a:pt x="29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77" name="Google Shape;677;p43"/>
            <p:cNvSpPr/>
            <p:nvPr/>
          </p:nvSpPr>
          <p:spPr>
            <a:xfrm>
              <a:off x="5316675" y="3915350"/>
              <a:ext cx="13500" cy="11375"/>
            </a:xfrm>
            <a:custGeom>
              <a:avLst/>
              <a:gdLst/>
              <a:ahLst/>
              <a:cxnLst/>
              <a:rect l="l" t="t" r="r" b="b"/>
              <a:pathLst>
                <a:path w="540" h="455" extrusionOk="0">
                  <a:moveTo>
                    <a:pt x="277" y="88"/>
                  </a:moveTo>
                  <a:cubicBezTo>
                    <a:pt x="294" y="100"/>
                    <a:pt x="310" y="115"/>
                    <a:pt x="327" y="148"/>
                  </a:cubicBezTo>
                  <a:cubicBezTo>
                    <a:pt x="357" y="209"/>
                    <a:pt x="327" y="209"/>
                    <a:pt x="296" y="239"/>
                  </a:cubicBezTo>
                  <a:cubicBezTo>
                    <a:pt x="288" y="244"/>
                    <a:pt x="281" y="245"/>
                    <a:pt x="274" y="245"/>
                  </a:cubicBezTo>
                  <a:cubicBezTo>
                    <a:pt x="241" y="245"/>
                    <a:pt x="236" y="192"/>
                    <a:pt x="236" y="160"/>
                  </a:cubicBezTo>
                  <a:lnTo>
                    <a:pt x="236" y="160"/>
                  </a:lnTo>
                  <a:cubicBezTo>
                    <a:pt x="271" y="157"/>
                    <a:pt x="296" y="138"/>
                    <a:pt x="296" y="118"/>
                  </a:cubicBezTo>
                  <a:cubicBezTo>
                    <a:pt x="296" y="118"/>
                    <a:pt x="290" y="105"/>
                    <a:pt x="277" y="88"/>
                  </a:cubicBezTo>
                  <a:close/>
                  <a:moveTo>
                    <a:pt x="322" y="1"/>
                  </a:moveTo>
                  <a:cubicBezTo>
                    <a:pt x="273" y="1"/>
                    <a:pt x="245" y="27"/>
                    <a:pt x="237" y="47"/>
                  </a:cubicBezTo>
                  <a:lnTo>
                    <a:pt x="237" y="47"/>
                  </a:lnTo>
                  <a:cubicBezTo>
                    <a:pt x="228" y="40"/>
                    <a:pt x="217" y="32"/>
                    <a:pt x="205" y="27"/>
                  </a:cubicBezTo>
                  <a:lnTo>
                    <a:pt x="175" y="27"/>
                  </a:lnTo>
                  <a:lnTo>
                    <a:pt x="144" y="57"/>
                  </a:lnTo>
                  <a:cubicBezTo>
                    <a:pt x="0" y="201"/>
                    <a:pt x="102" y="454"/>
                    <a:pt x="294" y="454"/>
                  </a:cubicBezTo>
                  <a:cubicBezTo>
                    <a:pt x="305" y="454"/>
                    <a:pt x="316" y="454"/>
                    <a:pt x="327" y="452"/>
                  </a:cubicBezTo>
                  <a:cubicBezTo>
                    <a:pt x="418" y="422"/>
                    <a:pt x="509" y="330"/>
                    <a:pt x="540" y="239"/>
                  </a:cubicBezTo>
                  <a:cubicBezTo>
                    <a:pt x="540" y="148"/>
                    <a:pt x="479" y="87"/>
                    <a:pt x="418" y="27"/>
                  </a:cubicBezTo>
                  <a:cubicBezTo>
                    <a:pt x="380" y="8"/>
                    <a:pt x="348" y="1"/>
                    <a:pt x="32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78" name="Google Shape;678;p43"/>
            <p:cNvSpPr/>
            <p:nvPr/>
          </p:nvSpPr>
          <p:spPr>
            <a:xfrm>
              <a:off x="5326350" y="4028575"/>
              <a:ext cx="12175" cy="10750"/>
            </a:xfrm>
            <a:custGeom>
              <a:avLst/>
              <a:gdLst/>
              <a:ahLst/>
              <a:cxnLst/>
              <a:rect l="l" t="t" r="r" b="b"/>
              <a:pathLst>
                <a:path w="487" h="430" extrusionOk="0">
                  <a:moveTo>
                    <a:pt x="300" y="0"/>
                  </a:moveTo>
                  <a:cubicBezTo>
                    <a:pt x="242" y="0"/>
                    <a:pt x="213" y="36"/>
                    <a:pt x="213" y="57"/>
                  </a:cubicBezTo>
                  <a:cubicBezTo>
                    <a:pt x="213" y="87"/>
                    <a:pt x="274" y="57"/>
                    <a:pt x="305" y="118"/>
                  </a:cubicBezTo>
                  <a:cubicBezTo>
                    <a:pt x="335" y="178"/>
                    <a:pt x="274" y="209"/>
                    <a:pt x="244" y="239"/>
                  </a:cubicBezTo>
                  <a:cubicBezTo>
                    <a:pt x="217" y="239"/>
                    <a:pt x="190" y="192"/>
                    <a:pt x="184" y="139"/>
                  </a:cubicBezTo>
                  <a:lnTo>
                    <a:pt x="184" y="139"/>
                  </a:lnTo>
                  <a:cubicBezTo>
                    <a:pt x="219" y="130"/>
                    <a:pt x="244" y="118"/>
                    <a:pt x="244" y="118"/>
                  </a:cubicBezTo>
                  <a:cubicBezTo>
                    <a:pt x="244" y="87"/>
                    <a:pt x="213" y="57"/>
                    <a:pt x="153" y="26"/>
                  </a:cubicBezTo>
                  <a:lnTo>
                    <a:pt x="122" y="26"/>
                  </a:lnTo>
                  <a:lnTo>
                    <a:pt x="92" y="57"/>
                  </a:lnTo>
                  <a:cubicBezTo>
                    <a:pt x="31" y="87"/>
                    <a:pt x="1" y="178"/>
                    <a:pt x="31" y="270"/>
                  </a:cubicBezTo>
                  <a:cubicBezTo>
                    <a:pt x="56" y="370"/>
                    <a:pt x="144" y="429"/>
                    <a:pt x="225" y="429"/>
                  </a:cubicBezTo>
                  <a:cubicBezTo>
                    <a:pt x="242" y="429"/>
                    <a:pt x="259" y="427"/>
                    <a:pt x="274" y="422"/>
                  </a:cubicBezTo>
                  <a:cubicBezTo>
                    <a:pt x="396" y="422"/>
                    <a:pt x="457" y="330"/>
                    <a:pt x="487" y="239"/>
                  </a:cubicBezTo>
                  <a:cubicBezTo>
                    <a:pt x="487" y="148"/>
                    <a:pt x="457" y="57"/>
                    <a:pt x="396" y="26"/>
                  </a:cubicBezTo>
                  <a:cubicBezTo>
                    <a:pt x="358" y="8"/>
                    <a:pt x="326" y="0"/>
                    <a:pt x="30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79" name="Google Shape;679;p43"/>
            <p:cNvSpPr/>
            <p:nvPr/>
          </p:nvSpPr>
          <p:spPr>
            <a:xfrm>
              <a:off x="5288350" y="3668375"/>
              <a:ext cx="12200" cy="11325"/>
            </a:xfrm>
            <a:custGeom>
              <a:avLst/>
              <a:gdLst/>
              <a:ahLst/>
              <a:cxnLst/>
              <a:rect l="l" t="t" r="r" b="b"/>
              <a:pathLst>
                <a:path w="488" h="453" extrusionOk="0">
                  <a:moveTo>
                    <a:pt x="235" y="89"/>
                  </a:moveTo>
                  <a:cubicBezTo>
                    <a:pt x="246" y="96"/>
                    <a:pt x="260" y="104"/>
                    <a:pt x="274" y="118"/>
                  </a:cubicBezTo>
                  <a:cubicBezTo>
                    <a:pt x="305" y="179"/>
                    <a:pt x="274" y="209"/>
                    <a:pt x="244" y="240"/>
                  </a:cubicBezTo>
                  <a:cubicBezTo>
                    <a:pt x="240" y="244"/>
                    <a:pt x="236" y="246"/>
                    <a:pt x="232" y="246"/>
                  </a:cubicBezTo>
                  <a:cubicBezTo>
                    <a:pt x="210" y="246"/>
                    <a:pt x="191" y="195"/>
                    <a:pt x="185" y="147"/>
                  </a:cubicBezTo>
                  <a:lnTo>
                    <a:pt x="185" y="147"/>
                  </a:lnTo>
                  <a:cubicBezTo>
                    <a:pt x="219" y="145"/>
                    <a:pt x="244" y="138"/>
                    <a:pt x="244" y="118"/>
                  </a:cubicBezTo>
                  <a:cubicBezTo>
                    <a:pt x="244" y="109"/>
                    <a:pt x="241" y="99"/>
                    <a:pt x="235" y="89"/>
                  </a:cubicBezTo>
                  <a:close/>
                  <a:moveTo>
                    <a:pt x="290" y="1"/>
                  </a:moveTo>
                  <a:cubicBezTo>
                    <a:pt x="243" y="1"/>
                    <a:pt x="214" y="36"/>
                    <a:pt x="214" y="57"/>
                  </a:cubicBezTo>
                  <a:cubicBezTo>
                    <a:pt x="214" y="61"/>
                    <a:pt x="214" y="64"/>
                    <a:pt x="215" y="66"/>
                  </a:cubicBezTo>
                  <a:lnTo>
                    <a:pt x="215" y="66"/>
                  </a:lnTo>
                  <a:cubicBezTo>
                    <a:pt x="200" y="53"/>
                    <a:pt x="179" y="40"/>
                    <a:pt x="153" y="27"/>
                  </a:cubicBezTo>
                  <a:lnTo>
                    <a:pt x="122" y="27"/>
                  </a:lnTo>
                  <a:lnTo>
                    <a:pt x="92" y="57"/>
                  </a:lnTo>
                  <a:cubicBezTo>
                    <a:pt x="31" y="118"/>
                    <a:pt x="1" y="209"/>
                    <a:pt x="31" y="270"/>
                  </a:cubicBezTo>
                  <a:cubicBezTo>
                    <a:pt x="31" y="392"/>
                    <a:pt x="153" y="453"/>
                    <a:pt x="274" y="453"/>
                  </a:cubicBezTo>
                  <a:cubicBezTo>
                    <a:pt x="396" y="422"/>
                    <a:pt x="457" y="331"/>
                    <a:pt x="487" y="240"/>
                  </a:cubicBezTo>
                  <a:cubicBezTo>
                    <a:pt x="487" y="149"/>
                    <a:pt x="457" y="88"/>
                    <a:pt x="366" y="27"/>
                  </a:cubicBezTo>
                  <a:cubicBezTo>
                    <a:pt x="337" y="8"/>
                    <a:pt x="312" y="1"/>
                    <a:pt x="29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80" name="Google Shape;680;p43"/>
            <p:cNvSpPr/>
            <p:nvPr/>
          </p:nvSpPr>
          <p:spPr>
            <a:xfrm>
              <a:off x="4883325" y="4245950"/>
              <a:ext cx="1067675" cy="289550"/>
            </a:xfrm>
            <a:custGeom>
              <a:avLst/>
              <a:gdLst/>
              <a:ahLst/>
              <a:cxnLst/>
              <a:rect l="l" t="t" r="r" b="b"/>
              <a:pathLst>
                <a:path w="42707" h="11582" extrusionOk="0">
                  <a:moveTo>
                    <a:pt x="22951" y="1"/>
                  </a:moveTo>
                  <a:cubicBezTo>
                    <a:pt x="14071" y="1"/>
                    <a:pt x="3831" y="177"/>
                    <a:pt x="3831" y="177"/>
                  </a:cubicBezTo>
                  <a:cubicBezTo>
                    <a:pt x="3831" y="177"/>
                    <a:pt x="1" y="10754"/>
                    <a:pt x="9302" y="11180"/>
                  </a:cubicBezTo>
                  <a:cubicBezTo>
                    <a:pt x="15405" y="11469"/>
                    <a:pt x="22976" y="11530"/>
                    <a:pt x="28261" y="11530"/>
                  </a:cubicBezTo>
                  <a:cubicBezTo>
                    <a:pt x="30189" y="11530"/>
                    <a:pt x="31813" y="11522"/>
                    <a:pt x="32950" y="11514"/>
                  </a:cubicBezTo>
                  <a:cubicBezTo>
                    <a:pt x="33837" y="11514"/>
                    <a:pt x="34650" y="11582"/>
                    <a:pt x="35443" y="11582"/>
                  </a:cubicBezTo>
                  <a:cubicBezTo>
                    <a:pt x="36415" y="11582"/>
                    <a:pt x="37355" y="11480"/>
                    <a:pt x="38360" y="11028"/>
                  </a:cubicBezTo>
                  <a:cubicBezTo>
                    <a:pt x="40336" y="10146"/>
                    <a:pt x="42342" y="8687"/>
                    <a:pt x="42494" y="6377"/>
                  </a:cubicBezTo>
                  <a:cubicBezTo>
                    <a:pt x="42707" y="3368"/>
                    <a:pt x="40731" y="572"/>
                    <a:pt x="33801" y="177"/>
                  </a:cubicBezTo>
                  <a:cubicBezTo>
                    <a:pt x="31491" y="45"/>
                    <a:pt x="27391" y="1"/>
                    <a:pt x="2295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81" name="Google Shape;681;p43"/>
            <p:cNvSpPr/>
            <p:nvPr/>
          </p:nvSpPr>
          <p:spPr>
            <a:xfrm>
              <a:off x="5020125" y="4249500"/>
              <a:ext cx="8375" cy="17700"/>
            </a:xfrm>
            <a:custGeom>
              <a:avLst/>
              <a:gdLst/>
              <a:ahLst/>
              <a:cxnLst/>
              <a:rect l="l" t="t" r="r" b="b"/>
              <a:pathLst>
                <a:path w="335" h="708" extrusionOk="0">
                  <a:moveTo>
                    <a:pt x="266" y="1"/>
                  </a:moveTo>
                  <a:cubicBezTo>
                    <a:pt x="230" y="1"/>
                    <a:pt x="145" y="170"/>
                    <a:pt x="61" y="339"/>
                  </a:cubicBezTo>
                  <a:cubicBezTo>
                    <a:pt x="0" y="521"/>
                    <a:pt x="0" y="703"/>
                    <a:pt x="31" y="703"/>
                  </a:cubicBezTo>
                  <a:cubicBezTo>
                    <a:pt x="36" y="706"/>
                    <a:pt x="41" y="707"/>
                    <a:pt x="47" y="707"/>
                  </a:cubicBezTo>
                  <a:cubicBezTo>
                    <a:pt x="107" y="707"/>
                    <a:pt x="188" y="566"/>
                    <a:pt x="243" y="399"/>
                  </a:cubicBezTo>
                  <a:cubicBezTo>
                    <a:pt x="335" y="187"/>
                    <a:pt x="335" y="35"/>
                    <a:pt x="274" y="4"/>
                  </a:cubicBezTo>
                  <a:cubicBezTo>
                    <a:pt x="271" y="2"/>
                    <a:pt x="269" y="1"/>
                    <a:pt x="266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82" name="Google Shape;682;p43"/>
            <p:cNvSpPr/>
            <p:nvPr/>
          </p:nvSpPr>
          <p:spPr>
            <a:xfrm>
              <a:off x="5005675" y="4304300"/>
              <a:ext cx="6875" cy="38025"/>
            </a:xfrm>
            <a:custGeom>
              <a:avLst/>
              <a:gdLst/>
              <a:ahLst/>
              <a:cxnLst/>
              <a:rect l="l" t="t" r="r" b="b"/>
              <a:pathLst>
                <a:path w="275" h="1521" extrusionOk="0">
                  <a:moveTo>
                    <a:pt x="213" y="1"/>
                  </a:moveTo>
                  <a:cubicBezTo>
                    <a:pt x="92" y="244"/>
                    <a:pt x="1" y="517"/>
                    <a:pt x="31" y="761"/>
                  </a:cubicBezTo>
                  <a:cubicBezTo>
                    <a:pt x="1" y="1186"/>
                    <a:pt x="61" y="1520"/>
                    <a:pt x="122" y="1520"/>
                  </a:cubicBezTo>
                  <a:cubicBezTo>
                    <a:pt x="213" y="1277"/>
                    <a:pt x="244" y="1034"/>
                    <a:pt x="213" y="761"/>
                  </a:cubicBezTo>
                  <a:cubicBezTo>
                    <a:pt x="244" y="365"/>
                    <a:pt x="274" y="1"/>
                    <a:pt x="21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83" name="Google Shape;683;p43"/>
            <p:cNvSpPr/>
            <p:nvPr/>
          </p:nvSpPr>
          <p:spPr>
            <a:xfrm>
              <a:off x="5016325" y="4379525"/>
              <a:ext cx="25100" cy="31275"/>
            </a:xfrm>
            <a:custGeom>
              <a:avLst/>
              <a:gdLst/>
              <a:ahLst/>
              <a:cxnLst/>
              <a:rect l="l" t="t" r="r" b="b"/>
              <a:pathLst>
                <a:path w="1004" h="1251" extrusionOk="0">
                  <a:moveTo>
                    <a:pt x="61" y="1"/>
                  </a:moveTo>
                  <a:cubicBezTo>
                    <a:pt x="0" y="31"/>
                    <a:pt x="122" y="366"/>
                    <a:pt x="365" y="730"/>
                  </a:cubicBezTo>
                  <a:cubicBezTo>
                    <a:pt x="591" y="1069"/>
                    <a:pt x="869" y="1250"/>
                    <a:pt x="932" y="1250"/>
                  </a:cubicBezTo>
                  <a:cubicBezTo>
                    <a:pt x="937" y="1250"/>
                    <a:pt x="940" y="1249"/>
                    <a:pt x="942" y="1247"/>
                  </a:cubicBezTo>
                  <a:cubicBezTo>
                    <a:pt x="1003" y="1217"/>
                    <a:pt x="760" y="943"/>
                    <a:pt x="517" y="609"/>
                  </a:cubicBezTo>
                  <a:cubicBezTo>
                    <a:pt x="274" y="274"/>
                    <a:pt x="122" y="1"/>
                    <a:pt x="6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84" name="Google Shape;684;p43"/>
            <p:cNvSpPr/>
            <p:nvPr/>
          </p:nvSpPr>
          <p:spPr>
            <a:xfrm>
              <a:off x="5073300" y="4428725"/>
              <a:ext cx="38025" cy="10125"/>
            </a:xfrm>
            <a:custGeom>
              <a:avLst/>
              <a:gdLst/>
              <a:ahLst/>
              <a:cxnLst/>
              <a:rect l="l" t="t" r="r" b="b"/>
              <a:pathLst>
                <a:path w="1521" h="405" extrusionOk="0">
                  <a:moveTo>
                    <a:pt x="163" y="1"/>
                  </a:moveTo>
                  <a:cubicBezTo>
                    <a:pt x="118" y="1"/>
                    <a:pt x="74" y="3"/>
                    <a:pt x="31" y="9"/>
                  </a:cubicBezTo>
                  <a:cubicBezTo>
                    <a:pt x="1" y="69"/>
                    <a:pt x="335" y="221"/>
                    <a:pt x="761" y="313"/>
                  </a:cubicBezTo>
                  <a:cubicBezTo>
                    <a:pt x="1016" y="371"/>
                    <a:pt x="1258" y="405"/>
                    <a:pt x="1398" y="405"/>
                  </a:cubicBezTo>
                  <a:cubicBezTo>
                    <a:pt x="1475" y="405"/>
                    <a:pt x="1521" y="395"/>
                    <a:pt x="1521" y="373"/>
                  </a:cubicBezTo>
                  <a:cubicBezTo>
                    <a:pt x="1521" y="313"/>
                    <a:pt x="1186" y="221"/>
                    <a:pt x="791" y="130"/>
                  </a:cubicBezTo>
                  <a:cubicBezTo>
                    <a:pt x="591" y="55"/>
                    <a:pt x="370" y="1"/>
                    <a:pt x="16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85" name="Google Shape;685;p43"/>
            <p:cNvSpPr/>
            <p:nvPr/>
          </p:nvSpPr>
          <p:spPr>
            <a:xfrm>
              <a:off x="5149300" y="4440325"/>
              <a:ext cx="38025" cy="5350"/>
            </a:xfrm>
            <a:custGeom>
              <a:avLst/>
              <a:gdLst/>
              <a:ahLst/>
              <a:cxnLst/>
              <a:rect l="l" t="t" r="r" b="b"/>
              <a:pathLst>
                <a:path w="1521" h="214" extrusionOk="0">
                  <a:moveTo>
                    <a:pt x="760" y="0"/>
                  </a:moveTo>
                  <a:cubicBezTo>
                    <a:pt x="365" y="0"/>
                    <a:pt x="0" y="31"/>
                    <a:pt x="0" y="92"/>
                  </a:cubicBezTo>
                  <a:cubicBezTo>
                    <a:pt x="0" y="152"/>
                    <a:pt x="365" y="213"/>
                    <a:pt x="760" y="213"/>
                  </a:cubicBezTo>
                  <a:cubicBezTo>
                    <a:pt x="1186" y="213"/>
                    <a:pt x="1520" y="183"/>
                    <a:pt x="1520" y="122"/>
                  </a:cubicBezTo>
                  <a:cubicBezTo>
                    <a:pt x="1277" y="31"/>
                    <a:pt x="1034" y="0"/>
                    <a:pt x="76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86" name="Google Shape;686;p43"/>
            <p:cNvSpPr/>
            <p:nvPr/>
          </p:nvSpPr>
          <p:spPr>
            <a:xfrm>
              <a:off x="5226050" y="4441275"/>
              <a:ext cx="38025" cy="5150"/>
            </a:xfrm>
            <a:custGeom>
              <a:avLst/>
              <a:gdLst/>
              <a:ahLst/>
              <a:cxnLst/>
              <a:rect l="l" t="t" r="r" b="b"/>
              <a:pathLst>
                <a:path w="1521" h="206" extrusionOk="0">
                  <a:moveTo>
                    <a:pt x="772" y="0"/>
                  </a:moveTo>
                  <a:cubicBezTo>
                    <a:pt x="517" y="0"/>
                    <a:pt x="259" y="38"/>
                    <a:pt x="0" y="114"/>
                  </a:cubicBezTo>
                  <a:cubicBezTo>
                    <a:pt x="0" y="175"/>
                    <a:pt x="365" y="206"/>
                    <a:pt x="760" y="206"/>
                  </a:cubicBezTo>
                  <a:cubicBezTo>
                    <a:pt x="1186" y="206"/>
                    <a:pt x="1520" y="175"/>
                    <a:pt x="1520" y="114"/>
                  </a:cubicBezTo>
                  <a:cubicBezTo>
                    <a:pt x="1277" y="38"/>
                    <a:pt x="1026" y="0"/>
                    <a:pt x="77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87" name="Google Shape;687;p43"/>
            <p:cNvSpPr/>
            <p:nvPr/>
          </p:nvSpPr>
          <p:spPr>
            <a:xfrm>
              <a:off x="5303550" y="4441575"/>
              <a:ext cx="38025" cy="5900"/>
            </a:xfrm>
            <a:custGeom>
              <a:avLst/>
              <a:gdLst/>
              <a:ahLst/>
              <a:cxnLst/>
              <a:rect l="l" t="t" r="r" b="b"/>
              <a:pathLst>
                <a:path w="1521" h="236" extrusionOk="0">
                  <a:moveTo>
                    <a:pt x="568" y="0"/>
                  </a:moveTo>
                  <a:cubicBezTo>
                    <a:pt x="361" y="0"/>
                    <a:pt x="163" y="40"/>
                    <a:pt x="1" y="133"/>
                  </a:cubicBezTo>
                  <a:cubicBezTo>
                    <a:pt x="160" y="201"/>
                    <a:pt x="354" y="235"/>
                    <a:pt x="556" y="235"/>
                  </a:cubicBezTo>
                  <a:cubicBezTo>
                    <a:pt x="624" y="235"/>
                    <a:pt x="692" y="232"/>
                    <a:pt x="761" y="224"/>
                  </a:cubicBezTo>
                  <a:cubicBezTo>
                    <a:pt x="1156" y="224"/>
                    <a:pt x="1521" y="194"/>
                    <a:pt x="1521" y="133"/>
                  </a:cubicBezTo>
                  <a:cubicBezTo>
                    <a:pt x="1320" y="58"/>
                    <a:pt x="1100" y="3"/>
                    <a:pt x="892" y="3"/>
                  </a:cubicBezTo>
                  <a:cubicBezTo>
                    <a:pt x="848" y="3"/>
                    <a:pt x="804" y="6"/>
                    <a:pt x="761" y="11"/>
                  </a:cubicBezTo>
                  <a:cubicBezTo>
                    <a:pt x="696" y="4"/>
                    <a:pt x="631" y="0"/>
                    <a:pt x="56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88" name="Google Shape;688;p43"/>
            <p:cNvSpPr/>
            <p:nvPr/>
          </p:nvSpPr>
          <p:spPr>
            <a:xfrm>
              <a:off x="5380300" y="4442000"/>
              <a:ext cx="38025" cy="5475"/>
            </a:xfrm>
            <a:custGeom>
              <a:avLst/>
              <a:gdLst/>
              <a:ahLst/>
              <a:cxnLst/>
              <a:rect l="l" t="t" r="r" b="b"/>
              <a:pathLst>
                <a:path w="1521" h="219" extrusionOk="0">
                  <a:moveTo>
                    <a:pt x="970" y="0"/>
                  </a:moveTo>
                  <a:cubicBezTo>
                    <a:pt x="899" y="0"/>
                    <a:pt x="829" y="8"/>
                    <a:pt x="761" y="25"/>
                  </a:cubicBezTo>
                  <a:cubicBezTo>
                    <a:pt x="335" y="25"/>
                    <a:pt x="1" y="55"/>
                    <a:pt x="1" y="116"/>
                  </a:cubicBezTo>
                  <a:cubicBezTo>
                    <a:pt x="183" y="184"/>
                    <a:pt x="365" y="218"/>
                    <a:pt x="561" y="218"/>
                  </a:cubicBezTo>
                  <a:cubicBezTo>
                    <a:pt x="626" y="218"/>
                    <a:pt x="692" y="215"/>
                    <a:pt x="761" y="207"/>
                  </a:cubicBezTo>
                  <a:cubicBezTo>
                    <a:pt x="1156" y="207"/>
                    <a:pt x="1521" y="177"/>
                    <a:pt x="1521" y="116"/>
                  </a:cubicBezTo>
                  <a:cubicBezTo>
                    <a:pt x="1345" y="50"/>
                    <a:pt x="1154" y="0"/>
                    <a:pt x="97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89" name="Google Shape;689;p43"/>
            <p:cNvSpPr/>
            <p:nvPr/>
          </p:nvSpPr>
          <p:spPr>
            <a:xfrm>
              <a:off x="5457050" y="4441550"/>
              <a:ext cx="38025" cy="5900"/>
            </a:xfrm>
            <a:custGeom>
              <a:avLst/>
              <a:gdLst/>
              <a:ahLst/>
              <a:cxnLst/>
              <a:rect l="l" t="t" r="r" b="b"/>
              <a:pathLst>
                <a:path w="1521" h="236" extrusionOk="0">
                  <a:moveTo>
                    <a:pt x="948" y="1"/>
                  </a:moveTo>
                  <a:cubicBezTo>
                    <a:pt x="884" y="1"/>
                    <a:pt x="821" y="5"/>
                    <a:pt x="761" y="12"/>
                  </a:cubicBezTo>
                  <a:cubicBezTo>
                    <a:pt x="335" y="12"/>
                    <a:pt x="1" y="73"/>
                    <a:pt x="1" y="103"/>
                  </a:cubicBezTo>
                  <a:cubicBezTo>
                    <a:pt x="186" y="196"/>
                    <a:pt x="372" y="236"/>
                    <a:pt x="572" y="236"/>
                  </a:cubicBezTo>
                  <a:cubicBezTo>
                    <a:pt x="633" y="236"/>
                    <a:pt x="696" y="232"/>
                    <a:pt x="761" y="225"/>
                  </a:cubicBezTo>
                  <a:cubicBezTo>
                    <a:pt x="1156" y="225"/>
                    <a:pt x="1520" y="164"/>
                    <a:pt x="1520" y="103"/>
                  </a:cubicBezTo>
                  <a:cubicBezTo>
                    <a:pt x="1338" y="35"/>
                    <a:pt x="1139" y="1"/>
                    <a:pt x="94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90" name="Google Shape;690;p43"/>
            <p:cNvSpPr/>
            <p:nvPr/>
          </p:nvSpPr>
          <p:spPr>
            <a:xfrm>
              <a:off x="5533800" y="4440875"/>
              <a:ext cx="38025" cy="5825"/>
            </a:xfrm>
            <a:custGeom>
              <a:avLst/>
              <a:gdLst/>
              <a:ahLst/>
              <a:cxnLst/>
              <a:rect l="l" t="t" r="r" b="b"/>
              <a:pathLst>
                <a:path w="1521" h="233" extrusionOk="0">
                  <a:moveTo>
                    <a:pt x="618" y="1"/>
                  </a:moveTo>
                  <a:cubicBezTo>
                    <a:pt x="401" y="1"/>
                    <a:pt x="201" y="55"/>
                    <a:pt x="1" y="130"/>
                  </a:cubicBezTo>
                  <a:cubicBezTo>
                    <a:pt x="1" y="191"/>
                    <a:pt x="335" y="222"/>
                    <a:pt x="761" y="222"/>
                  </a:cubicBezTo>
                  <a:cubicBezTo>
                    <a:pt x="818" y="229"/>
                    <a:pt x="877" y="233"/>
                    <a:pt x="937" y="233"/>
                  </a:cubicBezTo>
                  <a:cubicBezTo>
                    <a:pt x="1131" y="233"/>
                    <a:pt x="1335" y="193"/>
                    <a:pt x="1520" y="100"/>
                  </a:cubicBezTo>
                  <a:cubicBezTo>
                    <a:pt x="1520" y="70"/>
                    <a:pt x="1186" y="9"/>
                    <a:pt x="761" y="9"/>
                  </a:cubicBezTo>
                  <a:cubicBezTo>
                    <a:pt x="712" y="4"/>
                    <a:pt x="665" y="1"/>
                    <a:pt x="61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91" name="Google Shape;691;p43"/>
            <p:cNvSpPr/>
            <p:nvPr/>
          </p:nvSpPr>
          <p:spPr>
            <a:xfrm>
              <a:off x="5610550" y="4440325"/>
              <a:ext cx="38025" cy="5625"/>
            </a:xfrm>
            <a:custGeom>
              <a:avLst/>
              <a:gdLst/>
              <a:ahLst/>
              <a:cxnLst/>
              <a:rect l="l" t="t" r="r" b="b"/>
              <a:pathLst>
                <a:path w="1521" h="225" extrusionOk="0">
                  <a:moveTo>
                    <a:pt x="761" y="0"/>
                  </a:moveTo>
                  <a:cubicBezTo>
                    <a:pt x="335" y="31"/>
                    <a:pt x="1" y="61"/>
                    <a:pt x="1" y="122"/>
                  </a:cubicBezTo>
                  <a:cubicBezTo>
                    <a:pt x="183" y="190"/>
                    <a:pt x="365" y="225"/>
                    <a:pt x="561" y="225"/>
                  </a:cubicBezTo>
                  <a:cubicBezTo>
                    <a:pt x="626" y="225"/>
                    <a:pt x="692" y="221"/>
                    <a:pt x="761" y="213"/>
                  </a:cubicBezTo>
                  <a:cubicBezTo>
                    <a:pt x="818" y="220"/>
                    <a:pt x="877" y="224"/>
                    <a:pt x="937" y="224"/>
                  </a:cubicBezTo>
                  <a:cubicBezTo>
                    <a:pt x="1131" y="224"/>
                    <a:pt x="1335" y="185"/>
                    <a:pt x="1520" y="92"/>
                  </a:cubicBezTo>
                  <a:cubicBezTo>
                    <a:pt x="1520" y="31"/>
                    <a:pt x="1186" y="0"/>
                    <a:pt x="76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92" name="Google Shape;692;p43"/>
            <p:cNvSpPr/>
            <p:nvPr/>
          </p:nvSpPr>
          <p:spPr>
            <a:xfrm>
              <a:off x="5687300" y="4439275"/>
              <a:ext cx="38025" cy="5825"/>
            </a:xfrm>
            <a:custGeom>
              <a:avLst/>
              <a:gdLst/>
              <a:ahLst/>
              <a:cxnLst/>
              <a:rect l="l" t="t" r="r" b="b"/>
              <a:pathLst>
                <a:path w="1521" h="233" extrusionOk="0">
                  <a:moveTo>
                    <a:pt x="948" y="1"/>
                  </a:moveTo>
                  <a:cubicBezTo>
                    <a:pt x="884" y="1"/>
                    <a:pt x="821" y="4"/>
                    <a:pt x="760" y="12"/>
                  </a:cubicBezTo>
                  <a:cubicBezTo>
                    <a:pt x="335" y="12"/>
                    <a:pt x="1" y="73"/>
                    <a:pt x="1" y="134"/>
                  </a:cubicBezTo>
                  <a:cubicBezTo>
                    <a:pt x="1" y="194"/>
                    <a:pt x="335" y="225"/>
                    <a:pt x="760" y="225"/>
                  </a:cubicBezTo>
                  <a:cubicBezTo>
                    <a:pt x="804" y="230"/>
                    <a:pt x="848" y="233"/>
                    <a:pt x="892" y="233"/>
                  </a:cubicBezTo>
                  <a:cubicBezTo>
                    <a:pt x="1100" y="233"/>
                    <a:pt x="1320" y="178"/>
                    <a:pt x="1520" y="103"/>
                  </a:cubicBezTo>
                  <a:cubicBezTo>
                    <a:pt x="1338" y="35"/>
                    <a:pt x="1139" y="1"/>
                    <a:pt x="94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93" name="Google Shape;693;p43"/>
            <p:cNvSpPr/>
            <p:nvPr/>
          </p:nvSpPr>
          <p:spPr>
            <a:xfrm>
              <a:off x="5764050" y="4439000"/>
              <a:ext cx="38025" cy="5425"/>
            </a:xfrm>
            <a:custGeom>
              <a:avLst/>
              <a:gdLst/>
              <a:ahLst/>
              <a:cxnLst/>
              <a:rect l="l" t="t" r="r" b="b"/>
              <a:pathLst>
                <a:path w="1521" h="217" extrusionOk="0">
                  <a:moveTo>
                    <a:pt x="749" y="0"/>
                  </a:moveTo>
                  <a:cubicBezTo>
                    <a:pt x="494" y="0"/>
                    <a:pt x="244" y="38"/>
                    <a:pt x="1" y="114"/>
                  </a:cubicBezTo>
                  <a:cubicBezTo>
                    <a:pt x="183" y="183"/>
                    <a:pt x="365" y="217"/>
                    <a:pt x="561" y="217"/>
                  </a:cubicBezTo>
                  <a:cubicBezTo>
                    <a:pt x="626" y="217"/>
                    <a:pt x="692" y="213"/>
                    <a:pt x="760" y="205"/>
                  </a:cubicBezTo>
                  <a:cubicBezTo>
                    <a:pt x="1125" y="179"/>
                    <a:pt x="1422" y="153"/>
                    <a:pt x="1500" y="108"/>
                  </a:cubicBezTo>
                  <a:lnTo>
                    <a:pt x="1500" y="108"/>
                  </a:lnTo>
                  <a:cubicBezTo>
                    <a:pt x="1507" y="110"/>
                    <a:pt x="1514" y="112"/>
                    <a:pt x="1520" y="114"/>
                  </a:cubicBezTo>
                  <a:lnTo>
                    <a:pt x="1520" y="84"/>
                  </a:lnTo>
                  <a:cubicBezTo>
                    <a:pt x="1520" y="93"/>
                    <a:pt x="1513" y="101"/>
                    <a:pt x="1500" y="108"/>
                  </a:cubicBezTo>
                  <a:lnTo>
                    <a:pt x="1500" y="108"/>
                  </a:lnTo>
                  <a:cubicBezTo>
                    <a:pt x="1249" y="36"/>
                    <a:pt x="997" y="0"/>
                    <a:pt x="749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94" name="Google Shape;694;p43"/>
            <p:cNvSpPr/>
            <p:nvPr/>
          </p:nvSpPr>
          <p:spPr>
            <a:xfrm>
              <a:off x="5840800" y="4438525"/>
              <a:ext cx="38025" cy="5625"/>
            </a:xfrm>
            <a:custGeom>
              <a:avLst/>
              <a:gdLst/>
              <a:ahLst/>
              <a:cxnLst/>
              <a:rect l="l" t="t" r="r" b="b"/>
              <a:pathLst>
                <a:path w="1521" h="225" extrusionOk="0">
                  <a:moveTo>
                    <a:pt x="560" y="0"/>
                  </a:moveTo>
                  <a:cubicBezTo>
                    <a:pt x="365" y="0"/>
                    <a:pt x="183" y="34"/>
                    <a:pt x="1" y="103"/>
                  </a:cubicBezTo>
                  <a:cubicBezTo>
                    <a:pt x="244" y="194"/>
                    <a:pt x="487" y="224"/>
                    <a:pt x="760" y="224"/>
                  </a:cubicBezTo>
                  <a:cubicBezTo>
                    <a:pt x="1186" y="194"/>
                    <a:pt x="1520" y="164"/>
                    <a:pt x="1520" y="103"/>
                  </a:cubicBezTo>
                  <a:cubicBezTo>
                    <a:pt x="1338" y="34"/>
                    <a:pt x="1138" y="0"/>
                    <a:pt x="948" y="0"/>
                  </a:cubicBezTo>
                  <a:cubicBezTo>
                    <a:pt x="884" y="0"/>
                    <a:pt x="821" y="4"/>
                    <a:pt x="760" y="12"/>
                  </a:cubicBezTo>
                  <a:cubicBezTo>
                    <a:pt x="692" y="4"/>
                    <a:pt x="626" y="0"/>
                    <a:pt x="56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95" name="Google Shape;695;p43"/>
            <p:cNvSpPr/>
            <p:nvPr/>
          </p:nvSpPr>
          <p:spPr>
            <a:xfrm>
              <a:off x="5916800" y="4438050"/>
              <a:ext cx="19000" cy="5350"/>
            </a:xfrm>
            <a:custGeom>
              <a:avLst/>
              <a:gdLst/>
              <a:ahLst/>
              <a:cxnLst/>
              <a:rect l="l" t="t" r="r" b="b"/>
              <a:pathLst>
                <a:path w="760" h="214" extrusionOk="0">
                  <a:moveTo>
                    <a:pt x="395" y="0"/>
                  </a:moveTo>
                  <a:cubicBezTo>
                    <a:pt x="182" y="0"/>
                    <a:pt x="0" y="61"/>
                    <a:pt x="0" y="91"/>
                  </a:cubicBezTo>
                  <a:cubicBezTo>
                    <a:pt x="0" y="152"/>
                    <a:pt x="182" y="213"/>
                    <a:pt x="395" y="213"/>
                  </a:cubicBezTo>
                  <a:cubicBezTo>
                    <a:pt x="608" y="213"/>
                    <a:pt x="760" y="152"/>
                    <a:pt x="760" y="91"/>
                  </a:cubicBezTo>
                  <a:cubicBezTo>
                    <a:pt x="760" y="61"/>
                    <a:pt x="608" y="0"/>
                    <a:pt x="39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96" name="Google Shape;696;p43"/>
            <p:cNvSpPr/>
            <p:nvPr/>
          </p:nvSpPr>
          <p:spPr>
            <a:xfrm>
              <a:off x="4989725" y="4248075"/>
              <a:ext cx="933925" cy="215275"/>
            </a:xfrm>
            <a:custGeom>
              <a:avLst/>
              <a:gdLst/>
              <a:ahLst/>
              <a:cxnLst/>
              <a:rect l="l" t="t" r="r" b="b"/>
              <a:pathLst>
                <a:path w="37357" h="8611" extrusionOk="0">
                  <a:moveTo>
                    <a:pt x="943" y="0"/>
                  </a:moveTo>
                  <a:lnTo>
                    <a:pt x="943" y="0"/>
                  </a:lnTo>
                  <a:cubicBezTo>
                    <a:pt x="943" y="0"/>
                    <a:pt x="912" y="31"/>
                    <a:pt x="912" y="122"/>
                  </a:cubicBezTo>
                  <a:cubicBezTo>
                    <a:pt x="943" y="92"/>
                    <a:pt x="943" y="61"/>
                    <a:pt x="943" y="0"/>
                  </a:cubicBezTo>
                  <a:close/>
                  <a:moveTo>
                    <a:pt x="912" y="122"/>
                  </a:moveTo>
                  <a:cubicBezTo>
                    <a:pt x="882" y="213"/>
                    <a:pt x="851" y="304"/>
                    <a:pt x="791" y="426"/>
                  </a:cubicBezTo>
                  <a:cubicBezTo>
                    <a:pt x="699" y="700"/>
                    <a:pt x="547" y="1125"/>
                    <a:pt x="426" y="1672"/>
                  </a:cubicBezTo>
                  <a:cubicBezTo>
                    <a:pt x="213" y="2310"/>
                    <a:pt x="92" y="2979"/>
                    <a:pt x="31" y="3678"/>
                  </a:cubicBezTo>
                  <a:cubicBezTo>
                    <a:pt x="0" y="4073"/>
                    <a:pt x="0" y="4529"/>
                    <a:pt x="31" y="4955"/>
                  </a:cubicBezTo>
                  <a:cubicBezTo>
                    <a:pt x="31" y="5411"/>
                    <a:pt x="152" y="5897"/>
                    <a:pt x="395" y="6323"/>
                  </a:cubicBezTo>
                  <a:cubicBezTo>
                    <a:pt x="669" y="6779"/>
                    <a:pt x="1034" y="7174"/>
                    <a:pt x="1429" y="7539"/>
                  </a:cubicBezTo>
                  <a:cubicBezTo>
                    <a:pt x="1915" y="7873"/>
                    <a:pt x="2432" y="8086"/>
                    <a:pt x="3010" y="8207"/>
                  </a:cubicBezTo>
                  <a:cubicBezTo>
                    <a:pt x="4129" y="8398"/>
                    <a:pt x="5248" y="8516"/>
                    <a:pt x="6367" y="8516"/>
                  </a:cubicBezTo>
                  <a:cubicBezTo>
                    <a:pt x="6494" y="8516"/>
                    <a:pt x="6621" y="8514"/>
                    <a:pt x="6748" y="8511"/>
                  </a:cubicBezTo>
                  <a:cubicBezTo>
                    <a:pt x="9393" y="8542"/>
                    <a:pt x="12280" y="8572"/>
                    <a:pt x="15320" y="8602"/>
                  </a:cubicBezTo>
                  <a:cubicBezTo>
                    <a:pt x="16481" y="8608"/>
                    <a:pt x="17622" y="8611"/>
                    <a:pt x="18736" y="8611"/>
                  </a:cubicBezTo>
                  <a:cubicBezTo>
                    <a:pt x="23455" y="8611"/>
                    <a:pt x="27691" y="8566"/>
                    <a:pt x="30913" y="8542"/>
                  </a:cubicBezTo>
                  <a:lnTo>
                    <a:pt x="35624" y="8481"/>
                  </a:lnTo>
                  <a:lnTo>
                    <a:pt x="36931" y="8450"/>
                  </a:lnTo>
                  <a:lnTo>
                    <a:pt x="37357" y="8450"/>
                  </a:lnTo>
                  <a:cubicBezTo>
                    <a:pt x="37326" y="8420"/>
                    <a:pt x="37296" y="8420"/>
                    <a:pt x="37265" y="8390"/>
                  </a:cubicBezTo>
                  <a:lnTo>
                    <a:pt x="30943" y="8390"/>
                  </a:lnTo>
                  <a:cubicBezTo>
                    <a:pt x="28268" y="8390"/>
                    <a:pt x="24932" y="8417"/>
                    <a:pt x="21203" y="8417"/>
                  </a:cubicBezTo>
                  <a:cubicBezTo>
                    <a:pt x="19339" y="8417"/>
                    <a:pt x="17377" y="8410"/>
                    <a:pt x="15350" y="8390"/>
                  </a:cubicBezTo>
                  <a:cubicBezTo>
                    <a:pt x="12311" y="8390"/>
                    <a:pt x="9423" y="8359"/>
                    <a:pt x="6779" y="8329"/>
                  </a:cubicBezTo>
                  <a:cubicBezTo>
                    <a:pt x="6623" y="8333"/>
                    <a:pt x="6467" y="8334"/>
                    <a:pt x="6311" y="8334"/>
                  </a:cubicBezTo>
                  <a:cubicBezTo>
                    <a:pt x="5221" y="8334"/>
                    <a:pt x="4134" y="8241"/>
                    <a:pt x="3070" y="8055"/>
                  </a:cubicBezTo>
                  <a:cubicBezTo>
                    <a:pt x="2523" y="7934"/>
                    <a:pt x="2006" y="7721"/>
                    <a:pt x="1551" y="7417"/>
                  </a:cubicBezTo>
                  <a:cubicBezTo>
                    <a:pt x="1155" y="7083"/>
                    <a:pt x="791" y="6687"/>
                    <a:pt x="517" y="6262"/>
                  </a:cubicBezTo>
                  <a:cubicBezTo>
                    <a:pt x="304" y="5867"/>
                    <a:pt x="183" y="5411"/>
                    <a:pt x="183" y="4924"/>
                  </a:cubicBezTo>
                  <a:cubicBezTo>
                    <a:pt x="152" y="4499"/>
                    <a:pt x="152" y="4104"/>
                    <a:pt x="152" y="3678"/>
                  </a:cubicBezTo>
                  <a:cubicBezTo>
                    <a:pt x="213" y="3010"/>
                    <a:pt x="335" y="2341"/>
                    <a:pt x="487" y="1672"/>
                  </a:cubicBezTo>
                  <a:cubicBezTo>
                    <a:pt x="639" y="1155"/>
                    <a:pt x="760" y="730"/>
                    <a:pt x="821" y="456"/>
                  </a:cubicBezTo>
                  <a:lnTo>
                    <a:pt x="912" y="122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97" name="Google Shape;697;p43"/>
            <p:cNvSpPr/>
            <p:nvPr/>
          </p:nvSpPr>
          <p:spPr>
            <a:xfrm>
              <a:off x="4919050" y="3755675"/>
              <a:ext cx="543350" cy="448100"/>
            </a:xfrm>
            <a:custGeom>
              <a:avLst/>
              <a:gdLst/>
              <a:ahLst/>
              <a:cxnLst/>
              <a:rect l="l" t="t" r="r" b="b"/>
              <a:pathLst>
                <a:path w="21734" h="17924" extrusionOk="0">
                  <a:moveTo>
                    <a:pt x="639" y="0"/>
                  </a:moveTo>
                  <a:cubicBezTo>
                    <a:pt x="639" y="0"/>
                    <a:pt x="1" y="1216"/>
                    <a:pt x="1216" y="10639"/>
                  </a:cubicBezTo>
                  <a:cubicBezTo>
                    <a:pt x="2044" y="17019"/>
                    <a:pt x="12215" y="17923"/>
                    <a:pt x="17918" y="17923"/>
                  </a:cubicBezTo>
                  <a:cubicBezTo>
                    <a:pt x="20176" y="17923"/>
                    <a:pt x="21733" y="17781"/>
                    <a:pt x="21733" y="17781"/>
                  </a:cubicBezTo>
                  <a:lnTo>
                    <a:pt x="21338" y="12462"/>
                  </a:lnTo>
                  <a:cubicBezTo>
                    <a:pt x="19241" y="12462"/>
                    <a:pt x="12949" y="11794"/>
                    <a:pt x="9302" y="9635"/>
                  </a:cubicBezTo>
                  <a:cubicBezTo>
                    <a:pt x="8451" y="9119"/>
                    <a:pt x="8086" y="91"/>
                    <a:pt x="8086" y="91"/>
                  </a:cubicBezTo>
                  <a:lnTo>
                    <a:pt x="639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98" name="Google Shape;698;p43"/>
            <p:cNvSpPr/>
            <p:nvPr/>
          </p:nvSpPr>
          <p:spPr>
            <a:xfrm>
              <a:off x="5118150" y="3739700"/>
              <a:ext cx="344250" cy="460525"/>
            </a:xfrm>
            <a:custGeom>
              <a:avLst/>
              <a:gdLst/>
              <a:ahLst/>
              <a:cxnLst/>
              <a:rect l="l" t="t" r="r" b="b"/>
              <a:pathLst>
                <a:path w="13770" h="18421" extrusionOk="0">
                  <a:moveTo>
                    <a:pt x="31" y="1"/>
                  </a:moveTo>
                  <a:cubicBezTo>
                    <a:pt x="0" y="92"/>
                    <a:pt x="0" y="183"/>
                    <a:pt x="0" y="274"/>
                  </a:cubicBezTo>
                  <a:lnTo>
                    <a:pt x="0" y="1095"/>
                  </a:lnTo>
                  <a:cubicBezTo>
                    <a:pt x="0" y="1825"/>
                    <a:pt x="61" y="2858"/>
                    <a:pt x="152" y="4104"/>
                  </a:cubicBezTo>
                  <a:cubicBezTo>
                    <a:pt x="183" y="4742"/>
                    <a:pt x="243" y="5442"/>
                    <a:pt x="304" y="6201"/>
                  </a:cubicBezTo>
                  <a:cubicBezTo>
                    <a:pt x="335" y="6992"/>
                    <a:pt x="456" y="7782"/>
                    <a:pt x="669" y="8572"/>
                  </a:cubicBezTo>
                  <a:cubicBezTo>
                    <a:pt x="882" y="9454"/>
                    <a:pt x="1368" y="10214"/>
                    <a:pt x="2067" y="10791"/>
                  </a:cubicBezTo>
                  <a:cubicBezTo>
                    <a:pt x="2827" y="11399"/>
                    <a:pt x="3800" y="11642"/>
                    <a:pt x="4742" y="11855"/>
                  </a:cubicBezTo>
                  <a:cubicBezTo>
                    <a:pt x="7551" y="12489"/>
                    <a:pt x="10419" y="12943"/>
                    <a:pt x="13289" y="13188"/>
                  </a:cubicBezTo>
                  <a:lnTo>
                    <a:pt x="13289" y="13188"/>
                  </a:lnTo>
                  <a:cubicBezTo>
                    <a:pt x="13437" y="14744"/>
                    <a:pt x="13527" y="16061"/>
                    <a:pt x="13617" y="16992"/>
                  </a:cubicBezTo>
                  <a:cubicBezTo>
                    <a:pt x="13648" y="17448"/>
                    <a:pt x="13678" y="17782"/>
                    <a:pt x="13709" y="18056"/>
                  </a:cubicBezTo>
                  <a:cubicBezTo>
                    <a:pt x="13709" y="18177"/>
                    <a:pt x="13739" y="18299"/>
                    <a:pt x="13769" y="18420"/>
                  </a:cubicBezTo>
                  <a:cubicBezTo>
                    <a:pt x="13769" y="18299"/>
                    <a:pt x="13739" y="18177"/>
                    <a:pt x="13739" y="18056"/>
                  </a:cubicBezTo>
                  <a:cubicBezTo>
                    <a:pt x="13709" y="17782"/>
                    <a:pt x="13709" y="17417"/>
                    <a:pt x="13678" y="16992"/>
                  </a:cubicBezTo>
                  <a:cubicBezTo>
                    <a:pt x="13587" y="16050"/>
                    <a:pt x="13526" y="14712"/>
                    <a:pt x="13405" y="13101"/>
                  </a:cubicBezTo>
                  <a:lnTo>
                    <a:pt x="13405" y="13040"/>
                  </a:lnTo>
                  <a:lnTo>
                    <a:pt x="13344" y="13040"/>
                  </a:lnTo>
                  <a:cubicBezTo>
                    <a:pt x="10456" y="12767"/>
                    <a:pt x="7569" y="12311"/>
                    <a:pt x="4742" y="11673"/>
                  </a:cubicBezTo>
                  <a:cubicBezTo>
                    <a:pt x="3830" y="11521"/>
                    <a:pt x="2949" y="11156"/>
                    <a:pt x="2189" y="10639"/>
                  </a:cubicBezTo>
                  <a:cubicBezTo>
                    <a:pt x="1520" y="10092"/>
                    <a:pt x="1034" y="9332"/>
                    <a:pt x="821" y="8512"/>
                  </a:cubicBezTo>
                  <a:cubicBezTo>
                    <a:pt x="608" y="7752"/>
                    <a:pt x="487" y="6961"/>
                    <a:pt x="426" y="6171"/>
                  </a:cubicBezTo>
                  <a:cubicBezTo>
                    <a:pt x="365" y="5442"/>
                    <a:pt x="304" y="4742"/>
                    <a:pt x="243" y="4104"/>
                  </a:cubicBezTo>
                  <a:cubicBezTo>
                    <a:pt x="152" y="2828"/>
                    <a:pt x="91" y="1825"/>
                    <a:pt x="61" y="1095"/>
                  </a:cubicBezTo>
                  <a:cubicBezTo>
                    <a:pt x="31" y="761"/>
                    <a:pt x="31" y="487"/>
                    <a:pt x="31" y="305"/>
                  </a:cubicBezTo>
                  <a:cubicBezTo>
                    <a:pt x="31" y="183"/>
                    <a:pt x="31" y="92"/>
                    <a:pt x="3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99" name="Google Shape;699;p43"/>
            <p:cNvSpPr/>
            <p:nvPr/>
          </p:nvSpPr>
          <p:spPr>
            <a:xfrm>
              <a:off x="4941850" y="3978300"/>
              <a:ext cx="527400" cy="229725"/>
            </a:xfrm>
            <a:custGeom>
              <a:avLst/>
              <a:gdLst/>
              <a:ahLst/>
              <a:cxnLst/>
              <a:rect l="l" t="t" r="r" b="b"/>
              <a:pathLst>
                <a:path w="21096" h="9189" extrusionOk="0">
                  <a:moveTo>
                    <a:pt x="152" y="1"/>
                  </a:moveTo>
                  <a:cubicBezTo>
                    <a:pt x="61" y="335"/>
                    <a:pt x="0" y="670"/>
                    <a:pt x="0" y="1004"/>
                  </a:cubicBezTo>
                  <a:cubicBezTo>
                    <a:pt x="31" y="1946"/>
                    <a:pt x="274" y="2858"/>
                    <a:pt x="730" y="3648"/>
                  </a:cubicBezTo>
                  <a:cubicBezTo>
                    <a:pt x="1034" y="4196"/>
                    <a:pt x="1429" y="4712"/>
                    <a:pt x="1885" y="5168"/>
                  </a:cubicBezTo>
                  <a:cubicBezTo>
                    <a:pt x="2402" y="5685"/>
                    <a:pt x="3010" y="6110"/>
                    <a:pt x="3648" y="6475"/>
                  </a:cubicBezTo>
                  <a:cubicBezTo>
                    <a:pt x="5137" y="7235"/>
                    <a:pt x="6718" y="7782"/>
                    <a:pt x="8359" y="8086"/>
                  </a:cubicBezTo>
                  <a:cubicBezTo>
                    <a:pt x="11308" y="8755"/>
                    <a:pt x="14317" y="9120"/>
                    <a:pt x="17356" y="9180"/>
                  </a:cubicBezTo>
                  <a:cubicBezTo>
                    <a:pt x="17513" y="9186"/>
                    <a:pt x="17669" y="9188"/>
                    <a:pt x="17826" y="9188"/>
                  </a:cubicBezTo>
                  <a:cubicBezTo>
                    <a:pt x="18581" y="9188"/>
                    <a:pt x="19337" y="9129"/>
                    <a:pt x="20092" y="9028"/>
                  </a:cubicBezTo>
                  <a:cubicBezTo>
                    <a:pt x="20426" y="8998"/>
                    <a:pt x="20669" y="8937"/>
                    <a:pt x="20852" y="8907"/>
                  </a:cubicBezTo>
                  <a:cubicBezTo>
                    <a:pt x="20943" y="8907"/>
                    <a:pt x="21034" y="8876"/>
                    <a:pt x="21095" y="8876"/>
                  </a:cubicBezTo>
                  <a:cubicBezTo>
                    <a:pt x="21065" y="8861"/>
                    <a:pt x="21027" y="8854"/>
                    <a:pt x="20985" y="8854"/>
                  </a:cubicBezTo>
                  <a:cubicBezTo>
                    <a:pt x="20943" y="8854"/>
                    <a:pt x="20897" y="8861"/>
                    <a:pt x="20852" y="8876"/>
                  </a:cubicBezTo>
                  <a:cubicBezTo>
                    <a:pt x="20669" y="8876"/>
                    <a:pt x="20426" y="8937"/>
                    <a:pt x="20092" y="8937"/>
                  </a:cubicBezTo>
                  <a:cubicBezTo>
                    <a:pt x="19408" y="9006"/>
                    <a:pt x="18724" y="9040"/>
                    <a:pt x="18040" y="9040"/>
                  </a:cubicBezTo>
                  <a:cubicBezTo>
                    <a:pt x="17812" y="9040"/>
                    <a:pt x="17584" y="9036"/>
                    <a:pt x="17356" y="9028"/>
                  </a:cubicBezTo>
                  <a:cubicBezTo>
                    <a:pt x="14347" y="8937"/>
                    <a:pt x="11368" y="8542"/>
                    <a:pt x="8420" y="7873"/>
                  </a:cubicBezTo>
                  <a:cubicBezTo>
                    <a:pt x="6779" y="7600"/>
                    <a:pt x="5198" y="7053"/>
                    <a:pt x="3709" y="6323"/>
                  </a:cubicBezTo>
                  <a:cubicBezTo>
                    <a:pt x="3070" y="5989"/>
                    <a:pt x="2493" y="5563"/>
                    <a:pt x="1976" y="5047"/>
                  </a:cubicBezTo>
                  <a:cubicBezTo>
                    <a:pt x="1551" y="4621"/>
                    <a:pt x="1155" y="4135"/>
                    <a:pt x="851" y="3588"/>
                  </a:cubicBezTo>
                  <a:cubicBezTo>
                    <a:pt x="396" y="2797"/>
                    <a:pt x="122" y="1916"/>
                    <a:pt x="92" y="1004"/>
                  </a:cubicBezTo>
                  <a:cubicBezTo>
                    <a:pt x="61" y="366"/>
                    <a:pt x="183" y="1"/>
                    <a:pt x="15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00" name="Google Shape;700;p43"/>
            <p:cNvSpPr/>
            <p:nvPr/>
          </p:nvSpPr>
          <p:spPr>
            <a:xfrm>
              <a:off x="5049000" y="3765550"/>
              <a:ext cx="34200" cy="31175"/>
            </a:xfrm>
            <a:custGeom>
              <a:avLst/>
              <a:gdLst/>
              <a:ahLst/>
              <a:cxnLst/>
              <a:rect l="l" t="t" r="r" b="b"/>
              <a:pathLst>
                <a:path w="1368" h="1247" extrusionOk="0">
                  <a:moveTo>
                    <a:pt x="31" y="0"/>
                  </a:moveTo>
                  <a:cubicBezTo>
                    <a:pt x="0" y="31"/>
                    <a:pt x="365" y="213"/>
                    <a:pt x="760" y="578"/>
                  </a:cubicBezTo>
                  <a:cubicBezTo>
                    <a:pt x="973" y="791"/>
                    <a:pt x="1155" y="1003"/>
                    <a:pt x="1368" y="1246"/>
                  </a:cubicBezTo>
                  <a:cubicBezTo>
                    <a:pt x="1216" y="973"/>
                    <a:pt x="1034" y="699"/>
                    <a:pt x="790" y="517"/>
                  </a:cubicBezTo>
                  <a:cubicBezTo>
                    <a:pt x="578" y="274"/>
                    <a:pt x="304" y="122"/>
                    <a:pt x="3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01" name="Google Shape;701;p43"/>
            <p:cNvSpPr/>
            <p:nvPr/>
          </p:nvSpPr>
          <p:spPr>
            <a:xfrm>
              <a:off x="5068750" y="3755675"/>
              <a:ext cx="4575" cy="27375"/>
            </a:xfrm>
            <a:custGeom>
              <a:avLst/>
              <a:gdLst/>
              <a:ahLst/>
              <a:cxnLst/>
              <a:rect l="l" t="t" r="r" b="b"/>
              <a:pathLst>
                <a:path w="183" h="1095" extrusionOk="0">
                  <a:moveTo>
                    <a:pt x="61" y="0"/>
                  </a:moveTo>
                  <a:cubicBezTo>
                    <a:pt x="0" y="182"/>
                    <a:pt x="0" y="365"/>
                    <a:pt x="31" y="547"/>
                  </a:cubicBezTo>
                  <a:cubicBezTo>
                    <a:pt x="31" y="730"/>
                    <a:pt x="61" y="912"/>
                    <a:pt x="152" y="1094"/>
                  </a:cubicBezTo>
                  <a:cubicBezTo>
                    <a:pt x="183" y="1094"/>
                    <a:pt x="122" y="851"/>
                    <a:pt x="92" y="547"/>
                  </a:cubicBezTo>
                  <a:cubicBezTo>
                    <a:pt x="122" y="365"/>
                    <a:pt x="92" y="182"/>
                    <a:pt x="6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02" name="Google Shape;702;p43"/>
            <p:cNvSpPr/>
            <p:nvPr/>
          </p:nvSpPr>
          <p:spPr>
            <a:xfrm>
              <a:off x="5056600" y="3786825"/>
              <a:ext cx="19025" cy="3825"/>
            </a:xfrm>
            <a:custGeom>
              <a:avLst/>
              <a:gdLst/>
              <a:ahLst/>
              <a:cxnLst/>
              <a:rect l="l" t="t" r="r" b="b"/>
              <a:pathLst>
                <a:path w="761" h="153" extrusionOk="0">
                  <a:moveTo>
                    <a:pt x="760" y="0"/>
                  </a:moveTo>
                  <a:cubicBezTo>
                    <a:pt x="638" y="0"/>
                    <a:pt x="517" y="0"/>
                    <a:pt x="395" y="31"/>
                  </a:cubicBezTo>
                  <a:cubicBezTo>
                    <a:pt x="243" y="31"/>
                    <a:pt x="122" y="91"/>
                    <a:pt x="0" y="152"/>
                  </a:cubicBezTo>
                  <a:cubicBezTo>
                    <a:pt x="122" y="152"/>
                    <a:pt x="274" y="152"/>
                    <a:pt x="395" y="122"/>
                  </a:cubicBezTo>
                  <a:cubicBezTo>
                    <a:pt x="517" y="91"/>
                    <a:pt x="638" y="61"/>
                    <a:pt x="7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03" name="Google Shape;703;p43"/>
            <p:cNvSpPr/>
            <p:nvPr/>
          </p:nvSpPr>
          <p:spPr>
            <a:xfrm>
              <a:off x="5457050" y="4099125"/>
              <a:ext cx="117050" cy="98050"/>
            </a:xfrm>
            <a:custGeom>
              <a:avLst/>
              <a:gdLst/>
              <a:ahLst/>
              <a:cxnLst/>
              <a:rect l="l" t="t" r="r" b="b"/>
              <a:pathLst>
                <a:path w="4682" h="3922" extrusionOk="0">
                  <a:moveTo>
                    <a:pt x="118" y="0"/>
                  </a:moveTo>
                  <a:cubicBezTo>
                    <a:pt x="43" y="0"/>
                    <a:pt x="1" y="1"/>
                    <a:pt x="1" y="1"/>
                  </a:cubicBezTo>
                  <a:lnTo>
                    <a:pt x="274" y="3740"/>
                  </a:lnTo>
                  <a:lnTo>
                    <a:pt x="4682" y="3922"/>
                  </a:lnTo>
                  <a:cubicBezTo>
                    <a:pt x="4682" y="3922"/>
                    <a:pt x="4226" y="1794"/>
                    <a:pt x="3739" y="882"/>
                  </a:cubicBezTo>
                  <a:cubicBezTo>
                    <a:pt x="3282" y="48"/>
                    <a:pt x="702" y="0"/>
                    <a:pt x="118" y="0"/>
                  </a:cubicBez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04" name="Google Shape;704;p43"/>
            <p:cNvSpPr/>
            <p:nvPr/>
          </p:nvSpPr>
          <p:spPr>
            <a:xfrm>
              <a:off x="5351425" y="4111250"/>
              <a:ext cx="28900" cy="36550"/>
            </a:xfrm>
            <a:custGeom>
              <a:avLst/>
              <a:gdLst/>
              <a:ahLst/>
              <a:cxnLst/>
              <a:rect l="l" t="t" r="r" b="b"/>
              <a:pathLst>
                <a:path w="1156" h="1462" extrusionOk="0">
                  <a:moveTo>
                    <a:pt x="1152" y="1"/>
                  </a:moveTo>
                  <a:cubicBezTo>
                    <a:pt x="1114" y="1"/>
                    <a:pt x="961" y="381"/>
                    <a:pt x="639" y="762"/>
                  </a:cubicBezTo>
                  <a:cubicBezTo>
                    <a:pt x="419" y="1070"/>
                    <a:pt x="198" y="1299"/>
                    <a:pt x="94" y="1402"/>
                  </a:cubicBezTo>
                  <a:lnTo>
                    <a:pt x="94" y="1402"/>
                  </a:lnTo>
                  <a:cubicBezTo>
                    <a:pt x="593" y="1067"/>
                    <a:pt x="955" y="575"/>
                    <a:pt x="1156" y="2"/>
                  </a:cubicBezTo>
                  <a:cubicBezTo>
                    <a:pt x="1155" y="1"/>
                    <a:pt x="1153" y="1"/>
                    <a:pt x="1152" y="1"/>
                  </a:cubicBezTo>
                  <a:close/>
                  <a:moveTo>
                    <a:pt x="94" y="1402"/>
                  </a:moveTo>
                  <a:cubicBezTo>
                    <a:pt x="63" y="1422"/>
                    <a:pt x="32" y="1442"/>
                    <a:pt x="1" y="1461"/>
                  </a:cubicBezTo>
                  <a:lnTo>
                    <a:pt x="31" y="1461"/>
                  </a:lnTo>
                  <a:cubicBezTo>
                    <a:pt x="31" y="1461"/>
                    <a:pt x="54" y="1440"/>
                    <a:pt x="94" y="140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05" name="Google Shape;705;p43"/>
            <p:cNvSpPr/>
            <p:nvPr/>
          </p:nvSpPr>
          <p:spPr>
            <a:xfrm>
              <a:off x="5365100" y="4130300"/>
              <a:ext cx="26625" cy="5475"/>
            </a:xfrm>
            <a:custGeom>
              <a:avLst/>
              <a:gdLst/>
              <a:ahLst/>
              <a:cxnLst/>
              <a:rect l="l" t="t" r="r" b="b"/>
              <a:pathLst>
                <a:path w="1065" h="219" extrusionOk="0">
                  <a:moveTo>
                    <a:pt x="1065" y="0"/>
                  </a:moveTo>
                  <a:cubicBezTo>
                    <a:pt x="882" y="0"/>
                    <a:pt x="700" y="0"/>
                    <a:pt x="518" y="30"/>
                  </a:cubicBezTo>
                  <a:cubicBezTo>
                    <a:pt x="335" y="61"/>
                    <a:pt x="153" y="122"/>
                    <a:pt x="1" y="213"/>
                  </a:cubicBezTo>
                  <a:cubicBezTo>
                    <a:pt x="1" y="217"/>
                    <a:pt x="6" y="219"/>
                    <a:pt x="14" y="219"/>
                  </a:cubicBezTo>
                  <a:cubicBezTo>
                    <a:pt x="69" y="219"/>
                    <a:pt x="282" y="148"/>
                    <a:pt x="518" y="122"/>
                  </a:cubicBezTo>
                  <a:cubicBezTo>
                    <a:pt x="700" y="122"/>
                    <a:pt x="882" y="61"/>
                    <a:pt x="10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06" name="Google Shape;706;p43"/>
            <p:cNvSpPr/>
            <p:nvPr/>
          </p:nvSpPr>
          <p:spPr>
            <a:xfrm>
              <a:off x="5356000" y="4120400"/>
              <a:ext cx="5325" cy="19025"/>
            </a:xfrm>
            <a:custGeom>
              <a:avLst/>
              <a:gdLst/>
              <a:ahLst/>
              <a:cxnLst/>
              <a:rect l="l" t="t" r="r" b="b"/>
              <a:pathLst>
                <a:path w="213" h="761" extrusionOk="0">
                  <a:moveTo>
                    <a:pt x="0" y="1"/>
                  </a:moveTo>
                  <a:cubicBezTo>
                    <a:pt x="0" y="275"/>
                    <a:pt x="91" y="518"/>
                    <a:pt x="213" y="761"/>
                  </a:cubicBezTo>
                  <a:cubicBezTo>
                    <a:pt x="213" y="609"/>
                    <a:pt x="182" y="487"/>
                    <a:pt x="152" y="366"/>
                  </a:cubicBezTo>
                  <a:cubicBezTo>
                    <a:pt x="122" y="214"/>
                    <a:pt x="61" y="92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07" name="Google Shape;707;p43"/>
            <p:cNvSpPr/>
            <p:nvPr/>
          </p:nvSpPr>
          <p:spPr>
            <a:xfrm>
              <a:off x="5028475" y="4050450"/>
              <a:ext cx="28150" cy="35800"/>
            </a:xfrm>
            <a:custGeom>
              <a:avLst/>
              <a:gdLst/>
              <a:ahLst/>
              <a:cxnLst/>
              <a:rect l="l" t="t" r="r" b="b"/>
              <a:pathLst>
                <a:path w="1126" h="1432" extrusionOk="0">
                  <a:moveTo>
                    <a:pt x="1124" y="1"/>
                  </a:moveTo>
                  <a:cubicBezTo>
                    <a:pt x="1112" y="1"/>
                    <a:pt x="932" y="382"/>
                    <a:pt x="639" y="762"/>
                  </a:cubicBezTo>
                  <a:cubicBezTo>
                    <a:pt x="335" y="1158"/>
                    <a:pt x="1" y="1431"/>
                    <a:pt x="1" y="1431"/>
                  </a:cubicBezTo>
                  <a:cubicBezTo>
                    <a:pt x="274" y="1279"/>
                    <a:pt x="517" y="1066"/>
                    <a:pt x="700" y="823"/>
                  </a:cubicBezTo>
                  <a:cubicBezTo>
                    <a:pt x="912" y="580"/>
                    <a:pt x="1034" y="307"/>
                    <a:pt x="1125" y="3"/>
                  </a:cubicBezTo>
                  <a:cubicBezTo>
                    <a:pt x="1125" y="1"/>
                    <a:pt x="1125" y="1"/>
                    <a:pt x="11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08" name="Google Shape;708;p43"/>
            <p:cNvSpPr/>
            <p:nvPr/>
          </p:nvSpPr>
          <p:spPr>
            <a:xfrm>
              <a:off x="5041400" y="4069175"/>
              <a:ext cx="27375" cy="5675"/>
            </a:xfrm>
            <a:custGeom>
              <a:avLst/>
              <a:gdLst/>
              <a:ahLst/>
              <a:cxnLst/>
              <a:rect l="l" t="t" r="r" b="b"/>
              <a:pathLst>
                <a:path w="1095" h="227" extrusionOk="0">
                  <a:moveTo>
                    <a:pt x="929" y="1"/>
                  </a:moveTo>
                  <a:cubicBezTo>
                    <a:pt x="793" y="1"/>
                    <a:pt x="655" y="22"/>
                    <a:pt x="547" y="44"/>
                  </a:cubicBezTo>
                  <a:cubicBezTo>
                    <a:pt x="335" y="44"/>
                    <a:pt x="152" y="105"/>
                    <a:pt x="0" y="226"/>
                  </a:cubicBezTo>
                  <a:cubicBezTo>
                    <a:pt x="0" y="226"/>
                    <a:pt x="243" y="165"/>
                    <a:pt x="547" y="135"/>
                  </a:cubicBezTo>
                  <a:cubicBezTo>
                    <a:pt x="730" y="105"/>
                    <a:pt x="912" y="74"/>
                    <a:pt x="1094" y="13"/>
                  </a:cubicBezTo>
                  <a:cubicBezTo>
                    <a:pt x="1041" y="5"/>
                    <a:pt x="985" y="1"/>
                    <a:pt x="92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09" name="Google Shape;709;p43"/>
            <p:cNvSpPr/>
            <p:nvPr/>
          </p:nvSpPr>
          <p:spPr>
            <a:xfrm>
              <a:off x="5032275" y="4059625"/>
              <a:ext cx="6100" cy="18250"/>
            </a:xfrm>
            <a:custGeom>
              <a:avLst/>
              <a:gdLst/>
              <a:ahLst/>
              <a:cxnLst/>
              <a:rect l="l" t="t" r="r" b="b"/>
              <a:pathLst>
                <a:path w="244" h="730" extrusionOk="0">
                  <a:moveTo>
                    <a:pt x="0" y="0"/>
                  </a:moveTo>
                  <a:cubicBezTo>
                    <a:pt x="0" y="122"/>
                    <a:pt x="31" y="274"/>
                    <a:pt x="92" y="395"/>
                  </a:cubicBezTo>
                  <a:cubicBezTo>
                    <a:pt x="92" y="517"/>
                    <a:pt x="152" y="639"/>
                    <a:pt x="244" y="730"/>
                  </a:cubicBezTo>
                  <a:cubicBezTo>
                    <a:pt x="213" y="608"/>
                    <a:pt x="213" y="487"/>
                    <a:pt x="152" y="395"/>
                  </a:cubicBezTo>
                  <a:cubicBezTo>
                    <a:pt x="122" y="243"/>
                    <a:pt x="92" y="122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10" name="Google Shape;710;p43"/>
            <p:cNvSpPr/>
            <p:nvPr/>
          </p:nvSpPr>
          <p:spPr>
            <a:xfrm>
              <a:off x="5205525" y="4065700"/>
              <a:ext cx="31950" cy="33450"/>
            </a:xfrm>
            <a:custGeom>
              <a:avLst/>
              <a:gdLst/>
              <a:ahLst/>
              <a:cxnLst/>
              <a:rect l="l" t="t" r="r" b="b"/>
              <a:pathLst>
                <a:path w="1278" h="1338" extrusionOk="0">
                  <a:moveTo>
                    <a:pt x="31" y="0"/>
                  </a:moveTo>
                  <a:lnTo>
                    <a:pt x="31" y="0"/>
                  </a:lnTo>
                  <a:cubicBezTo>
                    <a:pt x="1" y="0"/>
                    <a:pt x="365" y="244"/>
                    <a:pt x="700" y="608"/>
                  </a:cubicBezTo>
                  <a:cubicBezTo>
                    <a:pt x="1065" y="973"/>
                    <a:pt x="1247" y="1338"/>
                    <a:pt x="1277" y="1338"/>
                  </a:cubicBezTo>
                  <a:cubicBezTo>
                    <a:pt x="1156" y="1034"/>
                    <a:pt x="1004" y="791"/>
                    <a:pt x="791" y="548"/>
                  </a:cubicBezTo>
                  <a:cubicBezTo>
                    <a:pt x="578" y="304"/>
                    <a:pt x="305" y="122"/>
                    <a:pt x="3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11" name="Google Shape;711;p43"/>
            <p:cNvSpPr/>
            <p:nvPr/>
          </p:nvSpPr>
          <p:spPr>
            <a:xfrm>
              <a:off x="5225300" y="4056575"/>
              <a:ext cx="3050" cy="27375"/>
            </a:xfrm>
            <a:custGeom>
              <a:avLst/>
              <a:gdLst/>
              <a:ahLst/>
              <a:cxnLst/>
              <a:rect l="l" t="t" r="r" b="b"/>
              <a:pathLst>
                <a:path w="122" h="1095" extrusionOk="0">
                  <a:moveTo>
                    <a:pt x="91" y="1"/>
                  </a:moveTo>
                  <a:cubicBezTo>
                    <a:pt x="30" y="183"/>
                    <a:pt x="0" y="365"/>
                    <a:pt x="30" y="548"/>
                  </a:cubicBezTo>
                  <a:cubicBezTo>
                    <a:pt x="0" y="730"/>
                    <a:pt x="30" y="943"/>
                    <a:pt x="91" y="1095"/>
                  </a:cubicBezTo>
                  <a:cubicBezTo>
                    <a:pt x="91" y="913"/>
                    <a:pt x="91" y="730"/>
                    <a:pt x="91" y="548"/>
                  </a:cubicBezTo>
                  <a:cubicBezTo>
                    <a:pt x="122" y="365"/>
                    <a:pt x="122" y="183"/>
                    <a:pt x="9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12" name="Google Shape;712;p43"/>
            <p:cNvSpPr/>
            <p:nvPr/>
          </p:nvSpPr>
          <p:spPr>
            <a:xfrm>
              <a:off x="5211600" y="4087925"/>
              <a:ext cx="19025" cy="2875"/>
            </a:xfrm>
            <a:custGeom>
              <a:avLst/>
              <a:gdLst/>
              <a:ahLst/>
              <a:cxnLst/>
              <a:rect l="l" t="t" r="r" b="b"/>
              <a:pathLst>
                <a:path w="761" h="115" extrusionOk="0">
                  <a:moveTo>
                    <a:pt x="578" y="1"/>
                  </a:moveTo>
                  <a:cubicBezTo>
                    <a:pt x="518" y="1"/>
                    <a:pt x="457" y="8"/>
                    <a:pt x="396" y="23"/>
                  </a:cubicBezTo>
                  <a:cubicBezTo>
                    <a:pt x="274" y="23"/>
                    <a:pt x="122" y="54"/>
                    <a:pt x="1" y="115"/>
                  </a:cubicBezTo>
                  <a:lnTo>
                    <a:pt x="396" y="115"/>
                  </a:lnTo>
                  <a:cubicBezTo>
                    <a:pt x="518" y="115"/>
                    <a:pt x="639" y="84"/>
                    <a:pt x="761" y="23"/>
                  </a:cubicBezTo>
                  <a:cubicBezTo>
                    <a:pt x="700" y="8"/>
                    <a:pt x="639" y="1"/>
                    <a:pt x="5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13" name="Google Shape;713;p43"/>
            <p:cNvSpPr/>
            <p:nvPr/>
          </p:nvSpPr>
          <p:spPr>
            <a:xfrm>
              <a:off x="4983650" y="3892450"/>
              <a:ext cx="31175" cy="34225"/>
            </a:xfrm>
            <a:custGeom>
              <a:avLst/>
              <a:gdLst/>
              <a:ahLst/>
              <a:cxnLst/>
              <a:rect l="l" t="t" r="r" b="b"/>
              <a:pathLst>
                <a:path w="1247" h="1369" extrusionOk="0">
                  <a:moveTo>
                    <a:pt x="0" y="0"/>
                  </a:moveTo>
                  <a:cubicBezTo>
                    <a:pt x="0" y="31"/>
                    <a:pt x="335" y="243"/>
                    <a:pt x="699" y="608"/>
                  </a:cubicBezTo>
                  <a:cubicBezTo>
                    <a:pt x="1034" y="1003"/>
                    <a:pt x="1246" y="1368"/>
                    <a:pt x="1246" y="1368"/>
                  </a:cubicBezTo>
                  <a:cubicBezTo>
                    <a:pt x="1003" y="760"/>
                    <a:pt x="578" y="304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14" name="Google Shape;714;p43"/>
            <p:cNvSpPr/>
            <p:nvPr/>
          </p:nvSpPr>
          <p:spPr>
            <a:xfrm>
              <a:off x="5002650" y="3884075"/>
              <a:ext cx="3050" cy="27400"/>
            </a:xfrm>
            <a:custGeom>
              <a:avLst/>
              <a:gdLst/>
              <a:ahLst/>
              <a:cxnLst/>
              <a:rect l="l" t="t" r="r" b="b"/>
              <a:pathLst>
                <a:path w="122" h="1096" extrusionOk="0">
                  <a:moveTo>
                    <a:pt x="91" y="1"/>
                  </a:moveTo>
                  <a:cubicBezTo>
                    <a:pt x="30" y="183"/>
                    <a:pt x="30" y="366"/>
                    <a:pt x="30" y="548"/>
                  </a:cubicBezTo>
                  <a:cubicBezTo>
                    <a:pt x="0" y="730"/>
                    <a:pt x="30" y="943"/>
                    <a:pt x="122" y="1095"/>
                  </a:cubicBezTo>
                  <a:cubicBezTo>
                    <a:pt x="122" y="1095"/>
                    <a:pt x="91" y="852"/>
                    <a:pt x="122" y="548"/>
                  </a:cubicBezTo>
                  <a:cubicBezTo>
                    <a:pt x="122" y="366"/>
                    <a:pt x="122" y="183"/>
                    <a:pt x="9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15" name="Google Shape;715;p43"/>
            <p:cNvSpPr/>
            <p:nvPr/>
          </p:nvSpPr>
          <p:spPr>
            <a:xfrm>
              <a:off x="4989725" y="3915250"/>
              <a:ext cx="19025" cy="2875"/>
            </a:xfrm>
            <a:custGeom>
              <a:avLst/>
              <a:gdLst/>
              <a:ahLst/>
              <a:cxnLst/>
              <a:rect l="l" t="t" r="r" b="b"/>
              <a:pathLst>
                <a:path w="761" h="115" extrusionOk="0">
                  <a:moveTo>
                    <a:pt x="760" y="0"/>
                  </a:moveTo>
                  <a:cubicBezTo>
                    <a:pt x="487" y="0"/>
                    <a:pt x="244" y="31"/>
                    <a:pt x="0" y="91"/>
                  </a:cubicBezTo>
                  <a:cubicBezTo>
                    <a:pt x="61" y="107"/>
                    <a:pt x="122" y="114"/>
                    <a:pt x="183" y="114"/>
                  </a:cubicBezTo>
                  <a:cubicBezTo>
                    <a:pt x="244" y="114"/>
                    <a:pt x="304" y="107"/>
                    <a:pt x="365" y="91"/>
                  </a:cubicBezTo>
                  <a:cubicBezTo>
                    <a:pt x="487" y="91"/>
                    <a:pt x="639" y="61"/>
                    <a:pt x="760" y="31"/>
                  </a:cubicBezTo>
                  <a:lnTo>
                    <a:pt x="76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16" name="Google Shape;716;p43"/>
            <p:cNvSpPr/>
            <p:nvPr/>
          </p:nvSpPr>
          <p:spPr>
            <a:xfrm>
              <a:off x="4987450" y="3711600"/>
              <a:ext cx="15975" cy="23575"/>
            </a:xfrm>
            <a:custGeom>
              <a:avLst/>
              <a:gdLst/>
              <a:ahLst/>
              <a:cxnLst/>
              <a:rect l="l" t="t" r="r" b="b"/>
              <a:pathLst>
                <a:path w="639" h="943" extrusionOk="0">
                  <a:moveTo>
                    <a:pt x="638" y="0"/>
                  </a:moveTo>
                  <a:cubicBezTo>
                    <a:pt x="517" y="152"/>
                    <a:pt x="426" y="304"/>
                    <a:pt x="335" y="486"/>
                  </a:cubicBezTo>
                  <a:cubicBezTo>
                    <a:pt x="213" y="638"/>
                    <a:pt x="91" y="790"/>
                    <a:pt x="0" y="942"/>
                  </a:cubicBezTo>
                  <a:cubicBezTo>
                    <a:pt x="152" y="821"/>
                    <a:pt x="304" y="699"/>
                    <a:pt x="395" y="517"/>
                  </a:cubicBezTo>
                  <a:cubicBezTo>
                    <a:pt x="517" y="365"/>
                    <a:pt x="578" y="213"/>
                    <a:pt x="63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17" name="Google Shape;717;p43"/>
            <p:cNvSpPr/>
            <p:nvPr/>
          </p:nvSpPr>
          <p:spPr>
            <a:xfrm>
              <a:off x="5078625" y="3640150"/>
              <a:ext cx="14475" cy="27400"/>
            </a:xfrm>
            <a:custGeom>
              <a:avLst/>
              <a:gdLst/>
              <a:ahLst/>
              <a:cxnLst/>
              <a:rect l="l" t="t" r="r" b="b"/>
              <a:pathLst>
                <a:path w="579" h="1096" extrusionOk="0">
                  <a:moveTo>
                    <a:pt x="1" y="1"/>
                  </a:moveTo>
                  <a:lnTo>
                    <a:pt x="1" y="1"/>
                  </a:lnTo>
                  <a:cubicBezTo>
                    <a:pt x="61" y="183"/>
                    <a:pt x="153" y="366"/>
                    <a:pt x="244" y="548"/>
                  </a:cubicBezTo>
                  <a:cubicBezTo>
                    <a:pt x="335" y="730"/>
                    <a:pt x="426" y="913"/>
                    <a:pt x="578" y="1095"/>
                  </a:cubicBezTo>
                  <a:cubicBezTo>
                    <a:pt x="517" y="882"/>
                    <a:pt x="426" y="700"/>
                    <a:pt x="335" y="518"/>
                  </a:cubicBezTo>
                  <a:cubicBezTo>
                    <a:pt x="244" y="335"/>
                    <a:pt x="122" y="153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18" name="Google Shape;718;p43"/>
            <p:cNvSpPr/>
            <p:nvPr/>
          </p:nvSpPr>
          <p:spPr>
            <a:xfrm>
              <a:off x="5196400" y="3724500"/>
              <a:ext cx="27400" cy="29675"/>
            </a:xfrm>
            <a:custGeom>
              <a:avLst/>
              <a:gdLst/>
              <a:ahLst/>
              <a:cxnLst/>
              <a:rect l="l" t="t" r="r" b="b"/>
              <a:pathLst>
                <a:path w="1096" h="1187" extrusionOk="0">
                  <a:moveTo>
                    <a:pt x="1095" y="1"/>
                  </a:moveTo>
                  <a:cubicBezTo>
                    <a:pt x="882" y="153"/>
                    <a:pt x="700" y="366"/>
                    <a:pt x="518" y="578"/>
                  </a:cubicBezTo>
                  <a:cubicBezTo>
                    <a:pt x="335" y="761"/>
                    <a:pt x="153" y="974"/>
                    <a:pt x="1" y="1186"/>
                  </a:cubicBezTo>
                  <a:cubicBezTo>
                    <a:pt x="214" y="1004"/>
                    <a:pt x="396" y="822"/>
                    <a:pt x="578" y="609"/>
                  </a:cubicBezTo>
                  <a:cubicBezTo>
                    <a:pt x="761" y="426"/>
                    <a:pt x="943" y="214"/>
                    <a:pt x="109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19" name="Google Shape;719;p43"/>
            <p:cNvSpPr/>
            <p:nvPr/>
          </p:nvSpPr>
          <p:spPr>
            <a:xfrm>
              <a:off x="5189575" y="3862800"/>
              <a:ext cx="21300" cy="18275"/>
            </a:xfrm>
            <a:custGeom>
              <a:avLst/>
              <a:gdLst/>
              <a:ahLst/>
              <a:cxnLst/>
              <a:rect l="l" t="t" r="r" b="b"/>
              <a:pathLst>
                <a:path w="852" h="731" extrusionOk="0">
                  <a:moveTo>
                    <a:pt x="0" y="1"/>
                  </a:moveTo>
                  <a:cubicBezTo>
                    <a:pt x="61" y="183"/>
                    <a:pt x="183" y="335"/>
                    <a:pt x="335" y="457"/>
                  </a:cubicBezTo>
                  <a:cubicBezTo>
                    <a:pt x="487" y="578"/>
                    <a:pt x="639" y="670"/>
                    <a:pt x="851" y="730"/>
                  </a:cubicBezTo>
                  <a:cubicBezTo>
                    <a:pt x="851" y="700"/>
                    <a:pt x="639" y="578"/>
                    <a:pt x="396" y="396"/>
                  </a:cubicBezTo>
                  <a:cubicBezTo>
                    <a:pt x="152" y="183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20" name="Google Shape;720;p43"/>
            <p:cNvSpPr/>
            <p:nvPr/>
          </p:nvSpPr>
          <p:spPr>
            <a:xfrm>
              <a:off x="5264800" y="3864325"/>
              <a:ext cx="6100" cy="22825"/>
            </a:xfrm>
            <a:custGeom>
              <a:avLst/>
              <a:gdLst/>
              <a:ahLst/>
              <a:cxnLst/>
              <a:rect l="l" t="t" r="r" b="b"/>
              <a:pathLst>
                <a:path w="244" h="913" extrusionOk="0">
                  <a:moveTo>
                    <a:pt x="244" y="1"/>
                  </a:moveTo>
                  <a:lnTo>
                    <a:pt x="244" y="1"/>
                  </a:lnTo>
                  <a:cubicBezTo>
                    <a:pt x="153" y="153"/>
                    <a:pt x="122" y="305"/>
                    <a:pt x="92" y="457"/>
                  </a:cubicBezTo>
                  <a:cubicBezTo>
                    <a:pt x="31" y="578"/>
                    <a:pt x="1" y="730"/>
                    <a:pt x="1" y="913"/>
                  </a:cubicBezTo>
                  <a:cubicBezTo>
                    <a:pt x="92" y="761"/>
                    <a:pt x="153" y="609"/>
                    <a:pt x="153" y="457"/>
                  </a:cubicBezTo>
                  <a:cubicBezTo>
                    <a:pt x="213" y="305"/>
                    <a:pt x="244" y="153"/>
                    <a:pt x="24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21" name="Google Shape;721;p43"/>
            <p:cNvSpPr/>
            <p:nvPr/>
          </p:nvSpPr>
          <p:spPr>
            <a:xfrm>
              <a:off x="5176650" y="3978300"/>
              <a:ext cx="22075" cy="19025"/>
            </a:xfrm>
            <a:custGeom>
              <a:avLst/>
              <a:gdLst/>
              <a:ahLst/>
              <a:cxnLst/>
              <a:rect l="l" t="t" r="r" b="b"/>
              <a:pathLst>
                <a:path w="883" h="761" extrusionOk="0">
                  <a:moveTo>
                    <a:pt x="1" y="1"/>
                  </a:moveTo>
                  <a:lnTo>
                    <a:pt x="1" y="1"/>
                  </a:lnTo>
                  <a:cubicBezTo>
                    <a:pt x="122" y="153"/>
                    <a:pt x="274" y="305"/>
                    <a:pt x="426" y="396"/>
                  </a:cubicBezTo>
                  <a:cubicBezTo>
                    <a:pt x="548" y="548"/>
                    <a:pt x="730" y="670"/>
                    <a:pt x="882" y="761"/>
                  </a:cubicBezTo>
                  <a:cubicBezTo>
                    <a:pt x="761" y="609"/>
                    <a:pt x="639" y="457"/>
                    <a:pt x="487" y="335"/>
                  </a:cubicBezTo>
                  <a:cubicBezTo>
                    <a:pt x="335" y="214"/>
                    <a:pt x="183" y="92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22" name="Google Shape;722;p43"/>
            <p:cNvSpPr/>
            <p:nvPr/>
          </p:nvSpPr>
          <p:spPr>
            <a:xfrm>
              <a:off x="5271650" y="4004900"/>
              <a:ext cx="3050" cy="18275"/>
            </a:xfrm>
            <a:custGeom>
              <a:avLst/>
              <a:gdLst/>
              <a:ahLst/>
              <a:cxnLst/>
              <a:rect l="l" t="t" r="r" b="b"/>
              <a:pathLst>
                <a:path w="122" h="731" extrusionOk="0">
                  <a:moveTo>
                    <a:pt x="61" y="1"/>
                  </a:moveTo>
                  <a:cubicBezTo>
                    <a:pt x="31" y="122"/>
                    <a:pt x="0" y="244"/>
                    <a:pt x="31" y="366"/>
                  </a:cubicBezTo>
                  <a:cubicBezTo>
                    <a:pt x="0" y="487"/>
                    <a:pt x="31" y="609"/>
                    <a:pt x="61" y="730"/>
                  </a:cubicBezTo>
                  <a:cubicBezTo>
                    <a:pt x="91" y="609"/>
                    <a:pt x="122" y="487"/>
                    <a:pt x="91" y="366"/>
                  </a:cubicBezTo>
                  <a:cubicBezTo>
                    <a:pt x="122" y="244"/>
                    <a:pt x="91" y="122"/>
                    <a:pt x="6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23" name="Google Shape;723;p43"/>
            <p:cNvSpPr/>
            <p:nvPr/>
          </p:nvSpPr>
          <p:spPr>
            <a:xfrm>
              <a:off x="5364350" y="3979825"/>
              <a:ext cx="33450" cy="13700"/>
            </a:xfrm>
            <a:custGeom>
              <a:avLst/>
              <a:gdLst/>
              <a:ahLst/>
              <a:cxnLst/>
              <a:rect l="l" t="t" r="r" b="b"/>
              <a:pathLst>
                <a:path w="1338" h="548" extrusionOk="0">
                  <a:moveTo>
                    <a:pt x="1338" y="1"/>
                  </a:moveTo>
                  <a:lnTo>
                    <a:pt x="1338" y="1"/>
                  </a:lnTo>
                  <a:cubicBezTo>
                    <a:pt x="1095" y="62"/>
                    <a:pt x="882" y="122"/>
                    <a:pt x="669" y="244"/>
                  </a:cubicBezTo>
                  <a:cubicBezTo>
                    <a:pt x="426" y="335"/>
                    <a:pt x="213" y="426"/>
                    <a:pt x="0" y="548"/>
                  </a:cubicBezTo>
                  <a:cubicBezTo>
                    <a:pt x="244" y="487"/>
                    <a:pt x="487" y="426"/>
                    <a:pt x="700" y="305"/>
                  </a:cubicBezTo>
                  <a:cubicBezTo>
                    <a:pt x="912" y="244"/>
                    <a:pt x="1125" y="122"/>
                    <a:pt x="133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24" name="Google Shape;724;p43"/>
            <p:cNvSpPr/>
            <p:nvPr/>
          </p:nvSpPr>
          <p:spPr>
            <a:xfrm>
              <a:off x="5429700" y="3857500"/>
              <a:ext cx="3075" cy="26600"/>
            </a:xfrm>
            <a:custGeom>
              <a:avLst/>
              <a:gdLst/>
              <a:ahLst/>
              <a:cxnLst/>
              <a:rect l="l" t="t" r="r" b="b"/>
              <a:pathLst>
                <a:path w="123" h="1064" extrusionOk="0">
                  <a:moveTo>
                    <a:pt x="92" y="0"/>
                  </a:moveTo>
                  <a:cubicBezTo>
                    <a:pt x="31" y="152"/>
                    <a:pt x="31" y="334"/>
                    <a:pt x="31" y="517"/>
                  </a:cubicBezTo>
                  <a:cubicBezTo>
                    <a:pt x="0" y="699"/>
                    <a:pt x="31" y="882"/>
                    <a:pt x="61" y="1064"/>
                  </a:cubicBezTo>
                  <a:cubicBezTo>
                    <a:pt x="122" y="699"/>
                    <a:pt x="122" y="334"/>
                    <a:pt x="9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25" name="Google Shape;725;p43"/>
            <p:cNvSpPr/>
            <p:nvPr/>
          </p:nvSpPr>
          <p:spPr>
            <a:xfrm>
              <a:off x="5350675" y="3793650"/>
              <a:ext cx="25850" cy="14475"/>
            </a:xfrm>
            <a:custGeom>
              <a:avLst/>
              <a:gdLst/>
              <a:ahLst/>
              <a:cxnLst/>
              <a:rect l="l" t="t" r="r" b="b"/>
              <a:pathLst>
                <a:path w="1034" h="579" extrusionOk="0">
                  <a:moveTo>
                    <a:pt x="0" y="1"/>
                  </a:moveTo>
                  <a:lnTo>
                    <a:pt x="0" y="1"/>
                  </a:lnTo>
                  <a:cubicBezTo>
                    <a:pt x="122" y="183"/>
                    <a:pt x="274" y="305"/>
                    <a:pt x="456" y="396"/>
                  </a:cubicBezTo>
                  <a:cubicBezTo>
                    <a:pt x="608" y="518"/>
                    <a:pt x="821" y="578"/>
                    <a:pt x="1003" y="578"/>
                  </a:cubicBezTo>
                  <a:cubicBezTo>
                    <a:pt x="1034" y="578"/>
                    <a:pt x="760" y="487"/>
                    <a:pt x="487" y="335"/>
                  </a:cubicBezTo>
                  <a:cubicBezTo>
                    <a:pt x="213" y="183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26" name="Google Shape;726;p43"/>
            <p:cNvSpPr/>
            <p:nvPr/>
          </p:nvSpPr>
          <p:spPr>
            <a:xfrm>
              <a:off x="5385625" y="3680425"/>
              <a:ext cx="23575" cy="22075"/>
            </a:xfrm>
            <a:custGeom>
              <a:avLst/>
              <a:gdLst/>
              <a:ahLst/>
              <a:cxnLst/>
              <a:rect l="l" t="t" r="r" b="b"/>
              <a:pathLst>
                <a:path w="943" h="883" extrusionOk="0">
                  <a:moveTo>
                    <a:pt x="943" y="1"/>
                  </a:moveTo>
                  <a:lnTo>
                    <a:pt x="943" y="1"/>
                  </a:lnTo>
                  <a:cubicBezTo>
                    <a:pt x="760" y="92"/>
                    <a:pt x="578" y="244"/>
                    <a:pt x="426" y="396"/>
                  </a:cubicBezTo>
                  <a:cubicBezTo>
                    <a:pt x="274" y="548"/>
                    <a:pt x="122" y="700"/>
                    <a:pt x="0" y="882"/>
                  </a:cubicBezTo>
                  <a:cubicBezTo>
                    <a:pt x="183" y="761"/>
                    <a:pt x="335" y="609"/>
                    <a:pt x="487" y="457"/>
                  </a:cubicBezTo>
                  <a:cubicBezTo>
                    <a:pt x="669" y="305"/>
                    <a:pt x="821" y="153"/>
                    <a:pt x="94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27" name="Google Shape;727;p43"/>
            <p:cNvSpPr/>
            <p:nvPr/>
          </p:nvSpPr>
          <p:spPr>
            <a:xfrm>
              <a:off x="5320275" y="3609000"/>
              <a:ext cx="22050" cy="6100"/>
            </a:xfrm>
            <a:custGeom>
              <a:avLst/>
              <a:gdLst/>
              <a:ahLst/>
              <a:cxnLst/>
              <a:rect l="l" t="t" r="r" b="b"/>
              <a:pathLst>
                <a:path w="882" h="244" extrusionOk="0">
                  <a:moveTo>
                    <a:pt x="0" y="1"/>
                  </a:moveTo>
                  <a:cubicBezTo>
                    <a:pt x="122" y="92"/>
                    <a:pt x="274" y="122"/>
                    <a:pt x="426" y="153"/>
                  </a:cubicBezTo>
                  <a:cubicBezTo>
                    <a:pt x="578" y="214"/>
                    <a:pt x="730" y="214"/>
                    <a:pt x="882" y="244"/>
                  </a:cubicBezTo>
                  <a:cubicBezTo>
                    <a:pt x="730" y="153"/>
                    <a:pt x="578" y="92"/>
                    <a:pt x="426" y="92"/>
                  </a:cubicBezTo>
                  <a:cubicBezTo>
                    <a:pt x="304" y="31"/>
                    <a:pt x="152" y="1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28" name="Google Shape;728;p43"/>
            <p:cNvSpPr/>
            <p:nvPr/>
          </p:nvSpPr>
          <p:spPr>
            <a:xfrm>
              <a:off x="5202500" y="3561125"/>
              <a:ext cx="12925" cy="17500"/>
            </a:xfrm>
            <a:custGeom>
              <a:avLst/>
              <a:gdLst/>
              <a:ahLst/>
              <a:cxnLst/>
              <a:rect l="l" t="t" r="r" b="b"/>
              <a:pathLst>
                <a:path w="517" h="700" extrusionOk="0">
                  <a:moveTo>
                    <a:pt x="517" y="1"/>
                  </a:moveTo>
                  <a:lnTo>
                    <a:pt x="517" y="1"/>
                  </a:lnTo>
                  <a:cubicBezTo>
                    <a:pt x="395" y="92"/>
                    <a:pt x="304" y="214"/>
                    <a:pt x="213" y="335"/>
                  </a:cubicBezTo>
                  <a:cubicBezTo>
                    <a:pt x="122" y="426"/>
                    <a:pt x="31" y="548"/>
                    <a:pt x="0" y="700"/>
                  </a:cubicBezTo>
                  <a:cubicBezTo>
                    <a:pt x="91" y="609"/>
                    <a:pt x="213" y="487"/>
                    <a:pt x="274" y="366"/>
                  </a:cubicBezTo>
                  <a:cubicBezTo>
                    <a:pt x="365" y="274"/>
                    <a:pt x="456" y="153"/>
                    <a:pt x="51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29" name="Google Shape;729;p43"/>
            <p:cNvSpPr/>
            <p:nvPr/>
          </p:nvSpPr>
          <p:spPr>
            <a:xfrm>
              <a:off x="5229850" y="3624975"/>
              <a:ext cx="14450" cy="23575"/>
            </a:xfrm>
            <a:custGeom>
              <a:avLst/>
              <a:gdLst/>
              <a:ahLst/>
              <a:cxnLst/>
              <a:rect l="l" t="t" r="r" b="b"/>
              <a:pathLst>
                <a:path w="578" h="943" extrusionOk="0">
                  <a:moveTo>
                    <a:pt x="0" y="0"/>
                  </a:moveTo>
                  <a:lnTo>
                    <a:pt x="0" y="0"/>
                  </a:lnTo>
                  <a:cubicBezTo>
                    <a:pt x="61" y="182"/>
                    <a:pt x="152" y="334"/>
                    <a:pt x="274" y="486"/>
                  </a:cubicBezTo>
                  <a:cubicBezTo>
                    <a:pt x="335" y="638"/>
                    <a:pt x="456" y="790"/>
                    <a:pt x="578" y="942"/>
                  </a:cubicBezTo>
                  <a:cubicBezTo>
                    <a:pt x="517" y="760"/>
                    <a:pt x="426" y="578"/>
                    <a:pt x="335" y="456"/>
                  </a:cubicBezTo>
                  <a:cubicBezTo>
                    <a:pt x="244" y="274"/>
                    <a:pt x="122" y="122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30" name="Google Shape;730;p43"/>
            <p:cNvSpPr/>
            <p:nvPr/>
          </p:nvSpPr>
          <p:spPr>
            <a:xfrm>
              <a:off x="5146250" y="3754150"/>
              <a:ext cx="3075" cy="31925"/>
            </a:xfrm>
            <a:custGeom>
              <a:avLst/>
              <a:gdLst/>
              <a:ahLst/>
              <a:cxnLst/>
              <a:rect l="l" t="t" r="r" b="b"/>
              <a:pathLst>
                <a:path w="123" h="1277" extrusionOk="0">
                  <a:moveTo>
                    <a:pt x="31" y="0"/>
                  </a:moveTo>
                  <a:cubicBezTo>
                    <a:pt x="1" y="213"/>
                    <a:pt x="1" y="426"/>
                    <a:pt x="31" y="639"/>
                  </a:cubicBezTo>
                  <a:cubicBezTo>
                    <a:pt x="31" y="851"/>
                    <a:pt x="62" y="1064"/>
                    <a:pt x="122" y="1277"/>
                  </a:cubicBezTo>
                  <a:cubicBezTo>
                    <a:pt x="122" y="1064"/>
                    <a:pt x="122" y="851"/>
                    <a:pt x="92" y="639"/>
                  </a:cubicBezTo>
                  <a:cubicBezTo>
                    <a:pt x="92" y="426"/>
                    <a:pt x="92" y="213"/>
                    <a:pt x="3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31" name="Google Shape;731;p43"/>
            <p:cNvSpPr/>
            <p:nvPr/>
          </p:nvSpPr>
          <p:spPr>
            <a:xfrm>
              <a:off x="5495050" y="3830900"/>
              <a:ext cx="19775" cy="13700"/>
            </a:xfrm>
            <a:custGeom>
              <a:avLst/>
              <a:gdLst/>
              <a:ahLst/>
              <a:cxnLst/>
              <a:rect l="l" t="t" r="r" b="b"/>
              <a:pathLst>
                <a:path w="791" h="548" extrusionOk="0">
                  <a:moveTo>
                    <a:pt x="0" y="0"/>
                  </a:moveTo>
                  <a:lnTo>
                    <a:pt x="0" y="0"/>
                  </a:lnTo>
                  <a:cubicBezTo>
                    <a:pt x="122" y="122"/>
                    <a:pt x="244" y="213"/>
                    <a:pt x="365" y="304"/>
                  </a:cubicBezTo>
                  <a:cubicBezTo>
                    <a:pt x="517" y="395"/>
                    <a:pt x="639" y="487"/>
                    <a:pt x="791" y="547"/>
                  </a:cubicBezTo>
                  <a:cubicBezTo>
                    <a:pt x="700" y="426"/>
                    <a:pt x="578" y="304"/>
                    <a:pt x="426" y="243"/>
                  </a:cubicBezTo>
                  <a:cubicBezTo>
                    <a:pt x="304" y="122"/>
                    <a:pt x="152" y="31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32" name="Google Shape;732;p43"/>
            <p:cNvSpPr/>
            <p:nvPr/>
          </p:nvSpPr>
          <p:spPr>
            <a:xfrm>
              <a:off x="5467700" y="3957800"/>
              <a:ext cx="6850" cy="26625"/>
            </a:xfrm>
            <a:custGeom>
              <a:avLst/>
              <a:gdLst/>
              <a:ahLst/>
              <a:cxnLst/>
              <a:rect l="l" t="t" r="r" b="b"/>
              <a:pathLst>
                <a:path w="274" h="1065" extrusionOk="0">
                  <a:moveTo>
                    <a:pt x="274" y="0"/>
                  </a:moveTo>
                  <a:cubicBezTo>
                    <a:pt x="183" y="183"/>
                    <a:pt x="122" y="335"/>
                    <a:pt x="91" y="517"/>
                  </a:cubicBezTo>
                  <a:cubicBezTo>
                    <a:pt x="31" y="699"/>
                    <a:pt x="0" y="882"/>
                    <a:pt x="0" y="1064"/>
                  </a:cubicBezTo>
                  <a:cubicBezTo>
                    <a:pt x="61" y="912"/>
                    <a:pt x="122" y="730"/>
                    <a:pt x="183" y="547"/>
                  </a:cubicBezTo>
                  <a:cubicBezTo>
                    <a:pt x="243" y="365"/>
                    <a:pt x="274" y="183"/>
                    <a:pt x="27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33" name="Google Shape;733;p43"/>
            <p:cNvSpPr/>
            <p:nvPr/>
          </p:nvSpPr>
          <p:spPr>
            <a:xfrm>
              <a:off x="5493525" y="4010225"/>
              <a:ext cx="26625" cy="15225"/>
            </a:xfrm>
            <a:custGeom>
              <a:avLst/>
              <a:gdLst/>
              <a:ahLst/>
              <a:cxnLst/>
              <a:rect l="l" t="t" r="r" b="b"/>
              <a:pathLst>
                <a:path w="1065" h="609" extrusionOk="0">
                  <a:moveTo>
                    <a:pt x="1" y="1"/>
                  </a:moveTo>
                  <a:lnTo>
                    <a:pt x="1" y="1"/>
                  </a:lnTo>
                  <a:cubicBezTo>
                    <a:pt x="153" y="122"/>
                    <a:pt x="335" y="244"/>
                    <a:pt x="517" y="335"/>
                  </a:cubicBezTo>
                  <a:cubicBezTo>
                    <a:pt x="700" y="457"/>
                    <a:pt x="882" y="548"/>
                    <a:pt x="1065" y="609"/>
                  </a:cubicBezTo>
                  <a:cubicBezTo>
                    <a:pt x="913" y="457"/>
                    <a:pt x="730" y="365"/>
                    <a:pt x="548" y="274"/>
                  </a:cubicBezTo>
                  <a:cubicBezTo>
                    <a:pt x="396" y="153"/>
                    <a:pt x="213" y="61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34" name="Google Shape;734;p43"/>
            <p:cNvSpPr/>
            <p:nvPr/>
          </p:nvSpPr>
          <p:spPr>
            <a:xfrm>
              <a:off x="5109775" y="4204000"/>
              <a:ext cx="25100" cy="20550"/>
            </a:xfrm>
            <a:custGeom>
              <a:avLst/>
              <a:gdLst/>
              <a:ahLst/>
              <a:cxnLst/>
              <a:rect l="l" t="t" r="r" b="b"/>
              <a:pathLst>
                <a:path w="1004" h="822" extrusionOk="0">
                  <a:moveTo>
                    <a:pt x="1004" y="0"/>
                  </a:moveTo>
                  <a:lnTo>
                    <a:pt x="1004" y="0"/>
                  </a:lnTo>
                  <a:cubicBezTo>
                    <a:pt x="822" y="92"/>
                    <a:pt x="639" y="213"/>
                    <a:pt x="487" y="365"/>
                  </a:cubicBezTo>
                  <a:cubicBezTo>
                    <a:pt x="305" y="487"/>
                    <a:pt x="153" y="639"/>
                    <a:pt x="1" y="821"/>
                  </a:cubicBezTo>
                  <a:cubicBezTo>
                    <a:pt x="183" y="700"/>
                    <a:pt x="366" y="578"/>
                    <a:pt x="548" y="426"/>
                  </a:cubicBezTo>
                  <a:cubicBezTo>
                    <a:pt x="700" y="304"/>
                    <a:pt x="882" y="152"/>
                    <a:pt x="100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35" name="Google Shape;735;p43"/>
            <p:cNvSpPr/>
            <p:nvPr/>
          </p:nvSpPr>
          <p:spPr>
            <a:xfrm>
              <a:off x="5209325" y="4212350"/>
              <a:ext cx="17500" cy="18275"/>
            </a:xfrm>
            <a:custGeom>
              <a:avLst/>
              <a:gdLst/>
              <a:ahLst/>
              <a:cxnLst/>
              <a:rect l="l" t="t" r="r" b="b"/>
              <a:pathLst>
                <a:path w="700" h="731" extrusionOk="0">
                  <a:moveTo>
                    <a:pt x="1" y="1"/>
                  </a:moveTo>
                  <a:lnTo>
                    <a:pt x="1" y="1"/>
                  </a:lnTo>
                  <a:cubicBezTo>
                    <a:pt x="92" y="153"/>
                    <a:pt x="183" y="274"/>
                    <a:pt x="305" y="396"/>
                  </a:cubicBezTo>
                  <a:cubicBezTo>
                    <a:pt x="412" y="503"/>
                    <a:pt x="519" y="610"/>
                    <a:pt x="646" y="696"/>
                  </a:cubicBezTo>
                  <a:lnTo>
                    <a:pt x="646" y="696"/>
                  </a:lnTo>
                  <a:cubicBezTo>
                    <a:pt x="469" y="437"/>
                    <a:pt x="263" y="205"/>
                    <a:pt x="1" y="1"/>
                  </a:cubicBezTo>
                  <a:close/>
                  <a:moveTo>
                    <a:pt x="646" y="696"/>
                  </a:moveTo>
                  <a:cubicBezTo>
                    <a:pt x="654" y="708"/>
                    <a:pt x="662" y="719"/>
                    <a:pt x="669" y="730"/>
                  </a:cubicBezTo>
                  <a:lnTo>
                    <a:pt x="700" y="730"/>
                  </a:lnTo>
                  <a:cubicBezTo>
                    <a:pt x="682" y="719"/>
                    <a:pt x="664" y="708"/>
                    <a:pt x="646" y="696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36" name="Google Shape;736;p43"/>
            <p:cNvSpPr/>
            <p:nvPr/>
          </p:nvSpPr>
          <p:spPr>
            <a:xfrm>
              <a:off x="5005675" y="4161450"/>
              <a:ext cx="21300" cy="12175"/>
            </a:xfrm>
            <a:custGeom>
              <a:avLst/>
              <a:gdLst/>
              <a:ahLst/>
              <a:cxnLst/>
              <a:rect l="l" t="t" r="r" b="b"/>
              <a:pathLst>
                <a:path w="852" h="487" extrusionOk="0">
                  <a:moveTo>
                    <a:pt x="852" y="0"/>
                  </a:moveTo>
                  <a:cubicBezTo>
                    <a:pt x="821" y="0"/>
                    <a:pt x="669" y="152"/>
                    <a:pt x="457" y="274"/>
                  </a:cubicBezTo>
                  <a:cubicBezTo>
                    <a:pt x="213" y="426"/>
                    <a:pt x="1" y="456"/>
                    <a:pt x="1" y="487"/>
                  </a:cubicBezTo>
                  <a:cubicBezTo>
                    <a:pt x="335" y="487"/>
                    <a:pt x="669" y="304"/>
                    <a:pt x="85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37" name="Google Shape;737;p43"/>
            <p:cNvSpPr/>
            <p:nvPr/>
          </p:nvSpPr>
          <p:spPr>
            <a:xfrm>
              <a:off x="4979850" y="3798975"/>
              <a:ext cx="26625" cy="22075"/>
            </a:xfrm>
            <a:custGeom>
              <a:avLst/>
              <a:gdLst/>
              <a:ahLst/>
              <a:cxnLst/>
              <a:rect l="l" t="t" r="r" b="b"/>
              <a:pathLst>
                <a:path w="1065" h="883" extrusionOk="0">
                  <a:moveTo>
                    <a:pt x="0" y="1"/>
                  </a:moveTo>
                  <a:cubicBezTo>
                    <a:pt x="152" y="183"/>
                    <a:pt x="335" y="335"/>
                    <a:pt x="517" y="487"/>
                  </a:cubicBezTo>
                  <a:cubicBezTo>
                    <a:pt x="669" y="639"/>
                    <a:pt x="851" y="761"/>
                    <a:pt x="1064" y="882"/>
                  </a:cubicBezTo>
                  <a:cubicBezTo>
                    <a:pt x="912" y="730"/>
                    <a:pt x="760" y="548"/>
                    <a:pt x="547" y="426"/>
                  </a:cubicBezTo>
                  <a:cubicBezTo>
                    <a:pt x="395" y="274"/>
                    <a:pt x="213" y="122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38" name="Google Shape;738;p43"/>
            <p:cNvSpPr/>
            <p:nvPr/>
          </p:nvSpPr>
          <p:spPr>
            <a:xfrm>
              <a:off x="5060400" y="3868900"/>
              <a:ext cx="28125" cy="25850"/>
            </a:xfrm>
            <a:custGeom>
              <a:avLst/>
              <a:gdLst/>
              <a:ahLst/>
              <a:cxnLst/>
              <a:rect l="l" t="t" r="r" b="b"/>
              <a:pathLst>
                <a:path w="1125" h="1034" extrusionOk="0">
                  <a:moveTo>
                    <a:pt x="1125" y="0"/>
                  </a:moveTo>
                  <a:lnTo>
                    <a:pt x="1125" y="0"/>
                  </a:lnTo>
                  <a:cubicBezTo>
                    <a:pt x="912" y="122"/>
                    <a:pt x="699" y="304"/>
                    <a:pt x="547" y="486"/>
                  </a:cubicBezTo>
                  <a:cubicBezTo>
                    <a:pt x="334" y="669"/>
                    <a:pt x="152" y="851"/>
                    <a:pt x="0" y="1033"/>
                  </a:cubicBezTo>
                  <a:cubicBezTo>
                    <a:pt x="213" y="912"/>
                    <a:pt x="426" y="730"/>
                    <a:pt x="608" y="547"/>
                  </a:cubicBezTo>
                  <a:cubicBezTo>
                    <a:pt x="790" y="365"/>
                    <a:pt x="973" y="182"/>
                    <a:pt x="112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39" name="Google Shape;739;p43"/>
            <p:cNvSpPr/>
            <p:nvPr/>
          </p:nvSpPr>
          <p:spPr>
            <a:xfrm>
              <a:off x="4988950" y="3981350"/>
              <a:ext cx="31200" cy="22075"/>
            </a:xfrm>
            <a:custGeom>
              <a:avLst/>
              <a:gdLst/>
              <a:ahLst/>
              <a:cxnLst/>
              <a:rect l="l" t="t" r="r" b="b"/>
              <a:pathLst>
                <a:path w="1248" h="883" extrusionOk="0">
                  <a:moveTo>
                    <a:pt x="1" y="1"/>
                  </a:moveTo>
                  <a:lnTo>
                    <a:pt x="1" y="1"/>
                  </a:lnTo>
                  <a:cubicBezTo>
                    <a:pt x="153" y="183"/>
                    <a:pt x="335" y="365"/>
                    <a:pt x="578" y="517"/>
                  </a:cubicBezTo>
                  <a:cubicBezTo>
                    <a:pt x="761" y="669"/>
                    <a:pt x="974" y="791"/>
                    <a:pt x="1217" y="882"/>
                  </a:cubicBezTo>
                  <a:cubicBezTo>
                    <a:pt x="1247" y="882"/>
                    <a:pt x="943" y="700"/>
                    <a:pt x="609" y="456"/>
                  </a:cubicBezTo>
                  <a:cubicBezTo>
                    <a:pt x="426" y="274"/>
                    <a:pt x="214" y="122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40" name="Google Shape;740;p43"/>
            <p:cNvSpPr/>
            <p:nvPr/>
          </p:nvSpPr>
          <p:spPr>
            <a:xfrm>
              <a:off x="5112825" y="3995025"/>
              <a:ext cx="6100" cy="42575"/>
            </a:xfrm>
            <a:custGeom>
              <a:avLst/>
              <a:gdLst/>
              <a:ahLst/>
              <a:cxnLst/>
              <a:rect l="l" t="t" r="r" b="b"/>
              <a:pathLst>
                <a:path w="244" h="1703" extrusionOk="0">
                  <a:moveTo>
                    <a:pt x="0" y="1"/>
                  </a:moveTo>
                  <a:cubicBezTo>
                    <a:pt x="0" y="305"/>
                    <a:pt x="31" y="578"/>
                    <a:pt x="92" y="852"/>
                  </a:cubicBezTo>
                  <a:cubicBezTo>
                    <a:pt x="122" y="1156"/>
                    <a:pt x="152" y="1429"/>
                    <a:pt x="244" y="1703"/>
                  </a:cubicBezTo>
                  <a:cubicBezTo>
                    <a:pt x="244" y="1429"/>
                    <a:pt x="213" y="1125"/>
                    <a:pt x="152" y="852"/>
                  </a:cubicBezTo>
                  <a:cubicBezTo>
                    <a:pt x="122" y="578"/>
                    <a:pt x="61" y="274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41" name="Google Shape;741;p43"/>
            <p:cNvSpPr/>
            <p:nvPr/>
          </p:nvSpPr>
          <p:spPr>
            <a:xfrm>
              <a:off x="5131050" y="4128000"/>
              <a:ext cx="35750" cy="8400"/>
            </a:xfrm>
            <a:custGeom>
              <a:avLst/>
              <a:gdLst/>
              <a:ahLst/>
              <a:cxnLst/>
              <a:rect l="l" t="t" r="r" b="b"/>
              <a:pathLst>
                <a:path w="1430" h="336" extrusionOk="0">
                  <a:moveTo>
                    <a:pt x="1430" y="1"/>
                  </a:moveTo>
                  <a:lnTo>
                    <a:pt x="1430" y="1"/>
                  </a:lnTo>
                  <a:cubicBezTo>
                    <a:pt x="1186" y="31"/>
                    <a:pt x="943" y="92"/>
                    <a:pt x="700" y="153"/>
                  </a:cubicBezTo>
                  <a:cubicBezTo>
                    <a:pt x="305" y="244"/>
                    <a:pt x="1" y="305"/>
                    <a:pt x="1" y="335"/>
                  </a:cubicBezTo>
                  <a:cubicBezTo>
                    <a:pt x="244" y="335"/>
                    <a:pt x="487" y="305"/>
                    <a:pt x="730" y="244"/>
                  </a:cubicBezTo>
                  <a:cubicBezTo>
                    <a:pt x="974" y="183"/>
                    <a:pt x="1186" y="92"/>
                    <a:pt x="143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42" name="Google Shape;742;p43"/>
            <p:cNvSpPr/>
            <p:nvPr/>
          </p:nvSpPr>
          <p:spPr>
            <a:xfrm>
              <a:off x="5282275" y="4102175"/>
              <a:ext cx="19775" cy="38775"/>
            </a:xfrm>
            <a:custGeom>
              <a:avLst/>
              <a:gdLst/>
              <a:ahLst/>
              <a:cxnLst/>
              <a:rect l="l" t="t" r="r" b="b"/>
              <a:pathLst>
                <a:path w="791" h="1551" extrusionOk="0">
                  <a:moveTo>
                    <a:pt x="791" y="0"/>
                  </a:moveTo>
                  <a:cubicBezTo>
                    <a:pt x="609" y="244"/>
                    <a:pt x="487" y="517"/>
                    <a:pt x="365" y="791"/>
                  </a:cubicBezTo>
                  <a:cubicBezTo>
                    <a:pt x="213" y="1034"/>
                    <a:pt x="92" y="1277"/>
                    <a:pt x="1" y="1551"/>
                  </a:cubicBezTo>
                  <a:cubicBezTo>
                    <a:pt x="183" y="1307"/>
                    <a:pt x="305" y="1064"/>
                    <a:pt x="426" y="791"/>
                  </a:cubicBezTo>
                  <a:cubicBezTo>
                    <a:pt x="578" y="548"/>
                    <a:pt x="700" y="274"/>
                    <a:pt x="79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43" name="Google Shape;743;p43"/>
            <p:cNvSpPr/>
            <p:nvPr/>
          </p:nvSpPr>
          <p:spPr>
            <a:xfrm>
              <a:off x="5399300" y="4168275"/>
              <a:ext cx="26625" cy="16000"/>
            </a:xfrm>
            <a:custGeom>
              <a:avLst/>
              <a:gdLst/>
              <a:ahLst/>
              <a:cxnLst/>
              <a:rect l="l" t="t" r="r" b="b"/>
              <a:pathLst>
                <a:path w="1065" h="640" extrusionOk="0">
                  <a:moveTo>
                    <a:pt x="1064" y="1"/>
                  </a:moveTo>
                  <a:lnTo>
                    <a:pt x="1064" y="1"/>
                  </a:lnTo>
                  <a:cubicBezTo>
                    <a:pt x="882" y="62"/>
                    <a:pt x="669" y="153"/>
                    <a:pt x="517" y="274"/>
                  </a:cubicBezTo>
                  <a:cubicBezTo>
                    <a:pt x="335" y="366"/>
                    <a:pt x="153" y="487"/>
                    <a:pt x="1" y="639"/>
                  </a:cubicBezTo>
                  <a:cubicBezTo>
                    <a:pt x="213" y="548"/>
                    <a:pt x="396" y="457"/>
                    <a:pt x="548" y="335"/>
                  </a:cubicBezTo>
                  <a:cubicBezTo>
                    <a:pt x="730" y="244"/>
                    <a:pt x="912" y="122"/>
                    <a:pt x="106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44" name="Google Shape;744;p43"/>
            <p:cNvSpPr/>
            <p:nvPr/>
          </p:nvSpPr>
          <p:spPr>
            <a:xfrm>
              <a:off x="5349900" y="3774650"/>
              <a:ext cx="58550" cy="80575"/>
            </a:xfrm>
            <a:custGeom>
              <a:avLst/>
              <a:gdLst/>
              <a:ahLst/>
              <a:cxnLst/>
              <a:rect l="l" t="t" r="r" b="b"/>
              <a:pathLst>
                <a:path w="2342" h="3223" extrusionOk="0">
                  <a:moveTo>
                    <a:pt x="1977" y="1"/>
                  </a:moveTo>
                  <a:cubicBezTo>
                    <a:pt x="1369" y="92"/>
                    <a:pt x="882" y="183"/>
                    <a:pt x="548" y="244"/>
                  </a:cubicBezTo>
                  <a:cubicBezTo>
                    <a:pt x="366" y="244"/>
                    <a:pt x="183" y="275"/>
                    <a:pt x="31" y="335"/>
                  </a:cubicBezTo>
                  <a:cubicBezTo>
                    <a:pt x="214" y="335"/>
                    <a:pt x="396" y="335"/>
                    <a:pt x="578" y="305"/>
                  </a:cubicBezTo>
                  <a:cubicBezTo>
                    <a:pt x="897" y="276"/>
                    <a:pt x="1353" y="219"/>
                    <a:pt x="1894" y="162"/>
                  </a:cubicBezTo>
                  <a:lnTo>
                    <a:pt x="1894" y="162"/>
                  </a:lnTo>
                  <a:lnTo>
                    <a:pt x="2152" y="2227"/>
                  </a:lnTo>
                  <a:lnTo>
                    <a:pt x="2152" y="2227"/>
                  </a:lnTo>
                  <a:lnTo>
                    <a:pt x="2007" y="2372"/>
                  </a:lnTo>
                  <a:lnTo>
                    <a:pt x="1371" y="2981"/>
                  </a:lnTo>
                  <a:lnTo>
                    <a:pt x="1371" y="2981"/>
                  </a:lnTo>
                  <a:lnTo>
                    <a:pt x="330" y="2461"/>
                  </a:lnTo>
                  <a:lnTo>
                    <a:pt x="330" y="2461"/>
                  </a:lnTo>
                  <a:cubicBezTo>
                    <a:pt x="242" y="1866"/>
                    <a:pt x="182" y="1331"/>
                    <a:pt x="122" y="943"/>
                  </a:cubicBezTo>
                  <a:cubicBezTo>
                    <a:pt x="92" y="761"/>
                    <a:pt x="62" y="548"/>
                    <a:pt x="1" y="335"/>
                  </a:cubicBezTo>
                  <a:lnTo>
                    <a:pt x="1" y="335"/>
                  </a:lnTo>
                  <a:cubicBezTo>
                    <a:pt x="1" y="518"/>
                    <a:pt x="1" y="730"/>
                    <a:pt x="31" y="913"/>
                  </a:cubicBezTo>
                  <a:cubicBezTo>
                    <a:pt x="62" y="1308"/>
                    <a:pt x="92" y="1855"/>
                    <a:pt x="153" y="2524"/>
                  </a:cubicBezTo>
                  <a:lnTo>
                    <a:pt x="153" y="2554"/>
                  </a:lnTo>
                  <a:lnTo>
                    <a:pt x="214" y="2585"/>
                  </a:lnTo>
                  <a:cubicBezTo>
                    <a:pt x="578" y="2767"/>
                    <a:pt x="943" y="2980"/>
                    <a:pt x="1338" y="3193"/>
                  </a:cubicBezTo>
                  <a:lnTo>
                    <a:pt x="1399" y="3223"/>
                  </a:lnTo>
                  <a:lnTo>
                    <a:pt x="1460" y="3162"/>
                  </a:lnTo>
                  <a:lnTo>
                    <a:pt x="2129" y="2524"/>
                  </a:lnTo>
                  <a:lnTo>
                    <a:pt x="2311" y="2341"/>
                  </a:lnTo>
                  <a:lnTo>
                    <a:pt x="2341" y="2311"/>
                  </a:lnTo>
                  <a:lnTo>
                    <a:pt x="2341" y="2281"/>
                  </a:lnTo>
                  <a:cubicBezTo>
                    <a:pt x="2250" y="1460"/>
                    <a:pt x="2129" y="730"/>
                    <a:pt x="2037" y="92"/>
                  </a:cubicBezTo>
                  <a:lnTo>
                    <a:pt x="2037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45" name="Google Shape;745;p43"/>
            <p:cNvSpPr/>
            <p:nvPr/>
          </p:nvSpPr>
          <p:spPr>
            <a:xfrm>
              <a:off x="5352200" y="3799250"/>
              <a:ext cx="46375" cy="5450"/>
            </a:xfrm>
            <a:custGeom>
              <a:avLst/>
              <a:gdLst/>
              <a:ahLst/>
              <a:cxnLst/>
              <a:rect l="l" t="t" r="r" b="b"/>
              <a:pathLst>
                <a:path w="1855" h="218" extrusionOk="0">
                  <a:moveTo>
                    <a:pt x="1191" y="1"/>
                  </a:moveTo>
                  <a:cubicBezTo>
                    <a:pt x="792" y="1"/>
                    <a:pt x="390" y="55"/>
                    <a:pt x="0" y="172"/>
                  </a:cubicBezTo>
                  <a:cubicBezTo>
                    <a:pt x="152" y="202"/>
                    <a:pt x="304" y="218"/>
                    <a:pt x="456" y="218"/>
                  </a:cubicBezTo>
                  <a:cubicBezTo>
                    <a:pt x="608" y="218"/>
                    <a:pt x="760" y="202"/>
                    <a:pt x="912" y="172"/>
                  </a:cubicBezTo>
                  <a:cubicBezTo>
                    <a:pt x="1216" y="172"/>
                    <a:pt x="1550" y="142"/>
                    <a:pt x="1854" y="50"/>
                  </a:cubicBezTo>
                  <a:cubicBezTo>
                    <a:pt x="1636" y="18"/>
                    <a:pt x="1414" y="1"/>
                    <a:pt x="119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46" name="Google Shape;746;p43"/>
            <p:cNvSpPr/>
            <p:nvPr/>
          </p:nvSpPr>
          <p:spPr>
            <a:xfrm>
              <a:off x="5287600" y="3954000"/>
              <a:ext cx="667200" cy="290300"/>
            </a:xfrm>
            <a:custGeom>
              <a:avLst/>
              <a:gdLst/>
              <a:ahLst/>
              <a:cxnLst/>
              <a:rect l="l" t="t" r="r" b="b"/>
              <a:pathLst>
                <a:path w="26688" h="11612" extrusionOk="0">
                  <a:moveTo>
                    <a:pt x="11764" y="0"/>
                  </a:moveTo>
                  <a:lnTo>
                    <a:pt x="7873" y="9818"/>
                  </a:lnTo>
                  <a:lnTo>
                    <a:pt x="0" y="10943"/>
                  </a:lnTo>
                  <a:lnTo>
                    <a:pt x="0" y="11611"/>
                  </a:lnTo>
                  <a:lnTo>
                    <a:pt x="21369" y="11611"/>
                  </a:lnTo>
                  <a:lnTo>
                    <a:pt x="26688" y="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47" name="Google Shape;747;p43"/>
            <p:cNvSpPr/>
            <p:nvPr/>
          </p:nvSpPr>
          <p:spPr>
            <a:xfrm>
              <a:off x="5701875" y="4073975"/>
              <a:ext cx="43200" cy="37925"/>
            </a:xfrm>
            <a:custGeom>
              <a:avLst/>
              <a:gdLst/>
              <a:ahLst/>
              <a:cxnLst/>
              <a:rect l="l" t="t" r="r" b="b"/>
              <a:pathLst>
                <a:path w="1728" h="1517" extrusionOk="0">
                  <a:moveTo>
                    <a:pt x="851" y="1"/>
                  </a:moveTo>
                  <a:cubicBezTo>
                    <a:pt x="399" y="1"/>
                    <a:pt x="1" y="405"/>
                    <a:pt x="117" y="916"/>
                  </a:cubicBezTo>
                  <a:cubicBezTo>
                    <a:pt x="205" y="1302"/>
                    <a:pt x="536" y="1516"/>
                    <a:pt x="871" y="1516"/>
                  </a:cubicBezTo>
                  <a:cubicBezTo>
                    <a:pt x="1115" y="1516"/>
                    <a:pt x="1361" y="1402"/>
                    <a:pt x="1515" y="1159"/>
                  </a:cubicBezTo>
                  <a:cubicBezTo>
                    <a:pt x="1728" y="794"/>
                    <a:pt x="1636" y="338"/>
                    <a:pt x="1272" y="125"/>
                  </a:cubicBezTo>
                  <a:cubicBezTo>
                    <a:pt x="1135" y="39"/>
                    <a:pt x="990" y="1"/>
                    <a:pt x="8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48" name="Google Shape;748;p43"/>
            <p:cNvSpPr/>
            <p:nvPr/>
          </p:nvSpPr>
          <p:spPr>
            <a:xfrm>
              <a:off x="1127175" y="4507950"/>
              <a:ext cx="182450" cy="235375"/>
            </a:xfrm>
            <a:custGeom>
              <a:avLst/>
              <a:gdLst/>
              <a:ahLst/>
              <a:cxnLst/>
              <a:rect l="l" t="t" r="r" b="b"/>
              <a:pathLst>
                <a:path w="7298" h="9415" extrusionOk="0">
                  <a:moveTo>
                    <a:pt x="2949" y="1"/>
                  </a:moveTo>
                  <a:lnTo>
                    <a:pt x="1" y="3101"/>
                  </a:lnTo>
                  <a:lnTo>
                    <a:pt x="214" y="3344"/>
                  </a:lnTo>
                  <a:cubicBezTo>
                    <a:pt x="1278" y="4469"/>
                    <a:pt x="5624" y="8907"/>
                    <a:pt x="6566" y="9363"/>
                  </a:cubicBezTo>
                  <a:cubicBezTo>
                    <a:pt x="6635" y="9398"/>
                    <a:pt x="6688" y="9414"/>
                    <a:pt x="6727" y="9414"/>
                  </a:cubicBezTo>
                  <a:cubicBezTo>
                    <a:pt x="7297" y="9414"/>
                    <a:pt x="4955" y="5928"/>
                    <a:pt x="4955" y="5928"/>
                  </a:cubicBezTo>
                  <a:lnTo>
                    <a:pt x="6962" y="3800"/>
                  </a:lnTo>
                  <a:lnTo>
                    <a:pt x="2949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49" name="Google Shape;749;p43"/>
            <p:cNvSpPr/>
            <p:nvPr/>
          </p:nvSpPr>
          <p:spPr>
            <a:xfrm>
              <a:off x="1128700" y="4556600"/>
              <a:ext cx="44100" cy="63075"/>
            </a:xfrm>
            <a:custGeom>
              <a:avLst/>
              <a:gdLst/>
              <a:ahLst/>
              <a:cxnLst/>
              <a:rect l="l" t="t" r="r" b="b"/>
              <a:pathLst>
                <a:path w="1764" h="2523" extrusionOk="0">
                  <a:moveTo>
                    <a:pt x="1034" y="0"/>
                  </a:moveTo>
                  <a:lnTo>
                    <a:pt x="1" y="1125"/>
                  </a:lnTo>
                  <a:lnTo>
                    <a:pt x="1399" y="2523"/>
                  </a:lnTo>
                  <a:cubicBezTo>
                    <a:pt x="1673" y="2128"/>
                    <a:pt x="1764" y="1641"/>
                    <a:pt x="1703" y="1185"/>
                  </a:cubicBezTo>
                  <a:cubicBezTo>
                    <a:pt x="1642" y="730"/>
                    <a:pt x="1399" y="304"/>
                    <a:pt x="1034" y="0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50" name="Google Shape;750;p43"/>
            <p:cNvSpPr/>
            <p:nvPr/>
          </p:nvSpPr>
          <p:spPr>
            <a:xfrm>
              <a:off x="1127175" y="4583950"/>
              <a:ext cx="177100" cy="160375"/>
            </a:xfrm>
            <a:custGeom>
              <a:avLst/>
              <a:gdLst/>
              <a:ahLst/>
              <a:cxnLst/>
              <a:rect l="l" t="t" r="r" b="b"/>
              <a:pathLst>
                <a:path w="7084" h="6415" extrusionOk="0">
                  <a:moveTo>
                    <a:pt x="92" y="0"/>
                  </a:moveTo>
                  <a:lnTo>
                    <a:pt x="1" y="61"/>
                  </a:lnTo>
                  <a:cubicBezTo>
                    <a:pt x="1812" y="2144"/>
                    <a:pt x="6351" y="6414"/>
                    <a:pt x="6741" y="6414"/>
                  </a:cubicBezTo>
                  <a:cubicBezTo>
                    <a:pt x="6744" y="6414"/>
                    <a:pt x="6746" y="6414"/>
                    <a:pt x="6749" y="6414"/>
                  </a:cubicBezTo>
                  <a:cubicBezTo>
                    <a:pt x="7083" y="6383"/>
                    <a:pt x="6202" y="4894"/>
                    <a:pt x="6202" y="4894"/>
                  </a:cubicBezTo>
                  <a:cubicBezTo>
                    <a:pt x="6150" y="4849"/>
                    <a:pt x="6083" y="4831"/>
                    <a:pt x="6011" y="4831"/>
                  </a:cubicBezTo>
                  <a:cubicBezTo>
                    <a:pt x="5740" y="4831"/>
                    <a:pt x="5381" y="5076"/>
                    <a:pt x="5381" y="5076"/>
                  </a:cubicBezTo>
                  <a:lnTo>
                    <a:pt x="92" y="0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51" name="Google Shape;751;p43"/>
            <p:cNvSpPr/>
            <p:nvPr/>
          </p:nvSpPr>
          <p:spPr>
            <a:xfrm>
              <a:off x="1127950" y="4582425"/>
              <a:ext cx="169475" cy="160350"/>
            </a:xfrm>
            <a:custGeom>
              <a:avLst/>
              <a:gdLst/>
              <a:ahLst/>
              <a:cxnLst/>
              <a:rect l="l" t="t" r="r" b="b"/>
              <a:pathLst>
                <a:path w="6779" h="6414" extrusionOk="0">
                  <a:moveTo>
                    <a:pt x="0" y="0"/>
                  </a:moveTo>
                  <a:cubicBezTo>
                    <a:pt x="0" y="31"/>
                    <a:pt x="31" y="31"/>
                    <a:pt x="31" y="61"/>
                  </a:cubicBezTo>
                  <a:lnTo>
                    <a:pt x="145" y="159"/>
                  </a:lnTo>
                  <a:lnTo>
                    <a:pt x="145" y="159"/>
                  </a:lnTo>
                  <a:lnTo>
                    <a:pt x="61" y="61"/>
                  </a:lnTo>
                  <a:lnTo>
                    <a:pt x="0" y="0"/>
                  </a:lnTo>
                  <a:close/>
                  <a:moveTo>
                    <a:pt x="145" y="159"/>
                  </a:moveTo>
                  <a:lnTo>
                    <a:pt x="244" y="274"/>
                  </a:lnTo>
                  <a:lnTo>
                    <a:pt x="943" y="973"/>
                  </a:lnTo>
                  <a:cubicBezTo>
                    <a:pt x="1520" y="1581"/>
                    <a:pt x="2371" y="2402"/>
                    <a:pt x="3283" y="3283"/>
                  </a:cubicBezTo>
                  <a:cubicBezTo>
                    <a:pt x="4225" y="4195"/>
                    <a:pt x="5107" y="4985"/>
                    <a:pt x="5745" y="5532"/>
                  </a:cubicBezTo>
                  <a:lnTo>
                    <a:pt x="6505" y="6201"/>
                  </a:lnTo>
                  <a:lnTo>
                    <a:pt x="6718" y="6353"/>
                  </a:lnTo>
                  <a:lnTo>
                    <a:pt x="6505" y="6171"/>
                  </a:lnTo>
                  <a:lnTo>
                    <a:pt x="5745" y="5502"/>
                  </a:lnTo>
                  <a:cubicBezTo>
                    <a:pt x="5107" y="4925"/>
                    <a:pt x="4256" y="4134"/>
                    <a:pt x="3314" y="3253"/>
                  </a:cubicBezTo>
                  <a:cubicBezTo>
                    <a:pt x="2402" y="2371"/>
                    <a:pt x="1551" y="1551"/>
                    <a:pt x="943" y="943"/>
                  </a:cubicBezTo>
                  <a:lnTo>
                    <a:pt x="244" y="244"/>
                  </a:lnTo>
                  <a:lnTo>
                    <a:pt x="145" y="159"/>
                  </a:lnTo>
                  <a:close/>
                  <a:moveTo>
                    <a:pt x="6718" y="6353"/>
                  </a:moveTo>
                  <a:cubicBezTo>
                    <a:pt x="6748" y="6414"/>
                    <a:pt x="6779" y="6414"/>
                    <a:pt x="6779" y="6414"/>
                  </a:cubicBezTo>
                  <a:lnTo>
                    <a:pt x="6718" y="6353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52" name="Google Shape;752;p43"/>
            <p:cNvSpPr/>
            <p:nvPr/>
          </p:nvSpPr>
          <p:spPr>
            <a:xfrm>
              <a:off x="1260175" y="4704475"/>
              <a:ext cx="24325" cy="7925"/>
            </a:xfrm>
            <a:custGeom>
              <a:avLst/>
              <a:gdLst/>
              <a:ahLst/>
              <a:cxnLst/>
              <a:rect l="l" t="t" r="r" b="b"/>
              <a:pathLst>
                <a:path w="973" h="317" extrusionOk="0">
                  <a:moveTo>
                    <a:pt x="672" y="0"/>
                  </a:moveTo>
                  <a:cubicBezTo>
                    <a:pt x="590" y="0"/>
                    <a:pt x="508" y="15"/>
                    <a:pt x="426" y="43"/>
                  </a:cubicBezTo>
                  <a:cubicBezTo>
                    <a:pt x="243" y="73"/>
                    <a:pt x="91" y="164"/>
                    <a:pt x="0" y="316"/>
                  </a:cubicBezTo>
                  <a:cubicBezTo>
                    <a:pt x="122" y="225"/>
                    <a:pt x="274" y="164"/>
                    <a:pt x="456" y="103"/>
                  </a:cubicBezTo>
                  <a:cubicBezTo>
                    <a:pt x="564" y="82"/>
                    <a:pt x="686" y="60"/>
                    <a:pt x="813" y="60"/>
                  </a:cubicBezTo>
                  <a:cubicBezTo>
                    <a:pt x="866" y="60"/>
                    <a:pt x="919" y="64"/>
                    <a:pt x="973" y="73"/>
                  </a:cubicBezTo>
                  <a:cubicBezTo>
                    <a:pt x="872" y="23"/>
                    <a:pt x="772" y="0"/>
                    <a:pt x="67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53" name="Google Shape;753;p43"/>
            <p:cNvSpPr/>
            <p:nvPr/>
          </p:nvSpPr>
          <p:spPr>
            <a:xfrm>
              <a:off x="1244200" y="4666000"/>
              <a:ext cx="13725" cy="3825"/>
            </a:xfrm>
            <a:custGeom>
              <a:avLst/>
              <a:gdLst/>
              <a:ahLst/>
              <a:cxnLst/>
              <a:rect l="l" t="t" r="r" b="b"/>
              <a:pathLst>
                <a:path w="549" h="153" extrusionOk="0">
                  <a:moveTo>
                    <a:pt x="548" y="1"/>
                  </a:moveTo>
                  <a:cubicBezTo>
                    <a:pt x="548" y="1"/>
                    <a:pt x="426" y="1"/>
                    <a:pt x="274" y="62"/>
                  </a:cubicBezTo>
                  <a:cubicBezTo>
                    <a:pt x="183" y="62"/>
                    <a:pt x="92" y="92"/>
                    <a:pt x="1" y="153"/>
                  </a:cubicBezTo>
                  <a:cubicBezTo>
                    <a:pt x="92" y="153"/>
                    <a:pt x="183" y="153"/>
                    <a:pt x="274" y="123"/>
                  </a:cubicBezTo>
                  <a:cubicBezTo>
                    <a:pt x="426" y="92"/>
                    <a:pt x="548" y="31"/>
                    <a:pt x="54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54" name="Google Shape;754;p43"/>
            <p:cNvSpPr/>
            <p:nvPr/>
          </p:nvSpPr>
          <p:spPr>
            <a:xfrm>
              <a:off x="1240400" y="4656900"/>
              <a:ext cx="11425" cy="1875"/>
            </a:xfrm>
            <a:custGeom>
              <a:avLst/>
              <a:gdLst/>
              <a:ahLst/>
              <a:cxnLst/>
              <a:rect l="l" t="t" r="r" b="b"/>
              <a:pathLst>
                <a:path w="457" h="75" extrusionOk="0">
                  <a:moveTo>
                    <a:pt x="244" y="0"/>
                  </a:moveTo>
                  <a:cubicBezTo>
                    <a:pt x="153" y="0"/>
                    <a:pt x="62" y="0"/>
                    <a:pt x="1" y="31"/>
                  </a:cubicBezTo>
                  <a:cubicBezTo>
                    <a:pt x="1" y="61"/>
                    <a:pt x="92" y="61"/>
                    <a:pt x="214" y="61"/>
                  </a:cubicBezTo>
                  <a:cubicBezTo>
                    <a:pt x="244" y="71"/>
                    <a:pt x="274" y="75"/>
                    <a:pt x="304" y="75"/>
                  </a:cubicBezTo>
                  <a:cubicBezTo>
                    <a:pt x="362" y="75"/>
                    <a:pt x="416" y="61"/>
                    <a:pt x="457" y="61"/>
                  </a:cubicBezTo>
                  <a:cubicBezTo>
                    <a:pt x="457" y="61"/>
                    <a:pt x="366" y="0"/>
                    <a:pt x="24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55" name="Google Shape;755;p43"/>
            <p:cNvSpPr/>
            <p:nvPr/>
          </p:nvSpPr>
          <p:spPr>
            <a:xfrm>
              <a:off x="1244200" y="4643225"/>
              <a:ext cx="10675" cy="10050"/>
            </a:xfrm>
            <a:custGeom>
              <a:avLst/>
              <a:gdLst/>
              <a:ahLst/>
              <a:cxnLst/>
              <a:rect l="l" t="t" r="r" b="b"/>
              <a:pathLst>
                <a:path w="427" h="402" extrusionOk="0">
                  <a:moveTo>
                    <a:pt x="1" y="0"/>
                  </a:moveTo>
                  <a:cubicBezTo>
                    <a:pt x="1" y="0"/>
                    <a:pt x="62" y="122"/>
                    <a:pt x="183" y="243"/>
                  </a:cubicBezTo>
                  <a:cubicBezTo>
                    <a:pt x="289" y="322"/>
                    <a:pt x="371" y="401"/>
                    <a:pt x="411" y="401"/>
                  </a:cubicBezTo>
                  <a:cubicBezTo>
                    <a:pt x="417" y="401"/>
                    <a:pt x="422" y="399"/>
                    <a:pt x="426" y="395"/>
                  </a:cubicBezTo>
                  <a:cubicBezTo>
                    <a:pt x="426" y="395"/>
                    <a:pt x="335" y="304"/>
                    <a:pt x="244" y="182"/>
                  </a:cubicBezTo>
                  <a:cubicBezTo>
                    <a:pt x="122" y="61"/>
                    <a:pt x="31" y="0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56" name="Google Shape;756;p43"/>
            <p:cNvSpPr/>
            <p:nvPr/>
          </p:nvSpPr>
          <p:spPr>
            <a:xfrm>
              <a:off x="1248000" y="4634850"/>
              <a:ext cx="11425" cy="12200"/>
            </a:xfrm>
            <a:custGeom>
              <a:avLst/>
              <a:gdLst/>
              <a:ahLst/>
              <a:cxnLst/>
              <a:rect l="l" t="t" r="r" b="b"/>
              <a:pathLst>
                <a:path w="457" h="488" extrusionOk="0">
                  <a:moveTo>
                    <a:pt x="31" y="1"/>
                  </a:moveTo>
                  <a:cubicBezTo>
                    <a:pt x="1" y="1"/>
                    <a:pt x="62" y="153"/>
                    <a:pt x="214" y="305"/>
                  </a:cubicBezTo>
                  <a:cubicBezTo>
                    <a:pt x="274" y="396"/>
                    <a:pt x="366" y="457"/>
                    <a:pt x="457" y="487"/>
                  </a:cubicBezTo>
                  <a:cubicBezTo>
                    <a:pt x="457" y="487"/>
                    <a:pt x="366" y="396"/>
                    <a:pt x="244" y="244"/>
                  </a:cubicBezTo>
                  <a:cubicBezTo>
                    <a:pt x="183" y="153"/>
                    <a:pt x="122" y="92"/>
                    <a:pt x="3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57" name="Google Shape;757;p43"/>
            <p:cNvSpPr/>
            <p:nvPr/>
          </p:nvSpPr>
          <p:spPr>
            <a:xfrm>
              <a:off x="1255600" y="4662675"/>
              <a:ext cx="25875" cy="14750"/>
            </a:xfrm>
            <a:custGeom>
              <a:avLst/>
              <a:gdLst/>
              <a:ahLst/>
              <a:cxnLst/>
              <a:rect l="l" t="t" r="r" b="b"/>
              <a:pathLst>
                <a:path w="1035" h="590" extrusionOk="0">
                  <a:moveTo>
                    <a:pt x="305" y="43"/>
                  </a:moveTo>
                  <a:cubicBezTo>
                    <a:pt x="426" y="43"/>
                    <a:pt x="578" y="73"/>
                    <a:pt x="670" y="134"/>
                  </a:cubicBezTo>
                  <a:cubicBezTo>
                    <a:pt x="791" y="195"/>
                    <a:pt x="913" y="286"/>
                    <a:pt x="974" y="438"/>
                  </a:cubicBezTo>
                  <a:cubicBezTo>
                    <a:pt x="974" y="499"/>
                    <a:pt x="913" y="529"/>
                    <a:pt x="852" y="529"/>
                  </a:cubicBezTo>
                  <a:cubicBezTo>
                    <a:pt x="761" y="499"/>
                    <a:pt x="700" y="468"/>
                    <a:pt x="639" y="438"/>
                  </a:cubicBezTo>
                  <a:cubicBezTo>
                    <a:pt x="518" y="377"/>
                    <a:pt x="396" y="316"/>
                    <a:pt x="305" y="256"/>
                  </a:cubicBezTo>
                  <a:cubicBezTo>
                    <a:pt x="217" y="197"/>
                    <a:pt x="150" y="145"/>
                    <a:pt x="104" y="111"/>
                  </a:cubicBezTo>
                  <a:lnTo>
                    <a:pt x="104" y="111"/>
                  </a:lnTo>
                  <a:cubicBezTo>
                    <a:pt x="173" y="82"/>
                    <a:pt x="245" y="63"/>
                    <a:pt x="305" y="43"/>
                  </a:cubicBezTo>
                  <a:close/>
                  <a:moveTo>
                    <a:pt x="422" y="1"/>
                  </a:moveTo>
                  <a:cubicBezTo>
                    <a:pt x="383" y="1"/>
                    <a:pt x="344" y="5"/>
                    <a:pt x="305" y="12"/>
                  </a:cubicBezTo>
                  <a:cubicBezTo>
                    <a:pt x="220" y="12"/>
                    <a:pt x="161" y="39"/>
                    <a:pt x="79" y="92"/>
                  </a:cubicBezTo>
                  <a:lnTo>
                    <a:pt x="79" y="92"/>
                  </a:lnTo>
                  <a:cubicBezTo>
                    <a:pt x="57" y="76"/>
                    <a:pt x="43" y="67"/>
                    <a:pt x="36" y="67"/>
                  </a:cubicBezTo>
                  <a:cubicBezTo>
                    <a:pt x="33" y="67"/>
                    <a:pt x="31" y="69"/>
                    <a:pt x="31" y="73"/>
                  </a:cubicBezTo>
                  <a:cubicBezTo>
                    <a:pt x="39" y="85"/>
                    <a:pt x="47" y="96"/>
                    <a:pt x="56" y="107"/>
                  </a:cubicBezTo>
                  <a:lnTo>
                    <a:pt x="56" y="107"/>
                  </a:lnTo>
                  <a:cubicBezTo>
                    <a:pt x="1" y="136"/>
                    <a:pt x="1" y="164"/>
                    <a:pt x="1" y="164"/>
                  </a:cubicBezTo>
                  <a:cubicBezTo>
                    <a:pt x="23" y="150"/>
                    <a:pt x="47" y="137"/>
                    <a:pt x="71" y="125"/>
                  </a:cubicBezTo>
                  <a:lnTo>
                    <a:pt x="71" y="125"/>
                  </a:lnTo>
                  <a:cubicBezTo>
                    <a:pt x="129" y="190"/>
                    <a:pt x="202" y="244"/>
                    <a:pt x="274" y="316"/>
                  </a:cubicBezTo>
                  <a:cubicBezTo>
                    <a:pt x="396" y="377"/>
                    <a:pt x="487" y="438"/>
                    <a:pt x="609" y="499"/>
                  </a:cubicBezTo>
                  <a:cubicBezTo>
                    <a:pt x="670" y="529"/>
                    <a:pt x="761" y="560"/>
                    <a:pt x="822" y="590"/>
                  </a:cubicBezTo>
                  <a:cubicBezTo>
                    <a:pt x="882" y="590"/>
                    <a:pt x="913" y="590"/>
                    <a:pt x="974" y="560"/>
                  </a:cubicBezTo>
                  <a:cubicBezTo>
                    <a:pt x="1004" y="529"/>
                    <a:pt x="1034" y="468"/>
                    <a:pt x="1034" y="438"/>
                  </a:cubicBezTo>
                  <a:cubicBezTo>
                    <a:pt x="928" y="173"/>
                    <a:pt x="684" y="1"/>
                    <a:pt x="42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58" name="Google Shape;758;p43"/>
            <p:cNvSpPr/>
            <p:nvPr/>
          </p:nvSpPr>
          <p:spPr>
            <a:xfrm>
              <a:off x="1255600" y="4646950"/>
              <a:ext cx="9900" cy="19075"/>
            </a:xfrm>
            <a:custGeom>
              <a:avLst/>
              <a:gdLst/>
              <a:ahLst/>
              <a:cxnLst/>
              <a:rect l="l" t="t" r="r" b="b"/>
              <a:pathLst>
                <a:path w="396" h="763" extrusionOk="0">
                  <a:moveTo>
                    <a:pt x="212" y="0"/>
                  </a:moveTo>
                  <a:cubicBezTo>
                    <a:pt x="167" y="0"/>
                    <a:pt x="130" y="26"/>
                    <a:pt x="92" y="64"/>
                  </a:cubicBezTo>
                  <a:cubicBezTo>
                    <a:pt x="62" y="125"/>
                    <a:pt x="31" y="155"/>
                    <a:pt x="31" y="216"/>
                  </a:cubicBezTo>
                  <a:cubicBezTo>
                    <a:pt x="1" y="307"/>
                    <a:pt x="1" y="398"/>
                    <a:pt x="1" y="489"/>
                  </a:cubicBezTo>
                  <a:cubicBezTo>
                    <a:pt x="1" y="581"/>
                    <a:pt x="31" y="672"/>
                    <a:pt x="62" y="733"/>
                  </a:cubicBezTo>
                  <a:lnTo>
                    <a:pt x="62" y="489"/>
                  </a:lnTo>
                  <a:cubicBezTo>
                    <a:pt x="62" y="398"/>
                    <a:pt x="62" y="337"/>
                    <a:pt x="92" y="246"/>
                  </a:cubicBezTo>
                  <a:cubicBezTo>
                    <a:pt x="92" y="172"/>
                    <a:pt x="152" y="78"/>
                    <a:pt x="207" y="78"/>
                  </a:cubicBezTo>
                  <a:cubicBezTo>
                    <a:pt x="220" y="78"/>
                    <a:pt x="233" y="83"/>
                    <a:pt x="244" y="94"/>
                  </a:cubicBezTo>
                  <a:cubicBezTo>
                    <a:pt x="305" y="155"/>
                    <a:pt x="335" y="246"/>
                    <a:pt x="335" y="337"/>
                  </a:cubicBezTo>
                  <a:cubicBezTo>
                    <a:pt x="305" y="429"/>
                    <a:pt x="274" y="520"/>
                    <a:pt x="244" y="581"/>
                  </a:cubicBezTo>
                  <a:cubicBezTo>
                    <a:pt x="183" y="641"/>
                    <a:pt x="122" y="702"/>
                    <a:pt x="62" y="763"/>
                  </a:cubicBezTo>
                  <a:cubicBezTo>
                    <a:pt x="62" y="763"/>
                    <a:pt x="183" y="733"/>
                    <a:pt x="274" y="611"/>
                  </a:cubicBezTo>
                  <a:cubicBezTo>
                    <a:pt x="335" y="550"/>
                    <a:pt x="366" y="459"/>
                    <a:pt x="396" y="368"/>
                  </a:cubicBezTo>
                  <a:cubicBezTo>
                    <a:pt x="396" y="246"/>
                    <a:pt x="366" y="125"/>
                    <a:pt x="305" y="33"/>
                  </a:cubicBezTo>
                  <a:cubicBezTo>
                    <a:pt x="270" y="10"/>
                    <a:pt x="240" y="0"/>
                    <a:pt x="21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59" name="Google Shape;759;p43"/>
            <p:cNvSpPr/>
            <p:nvPr/>
          </p:nvSpPr>
          <p:spPr>
            <a:xfrm>
              <a:off x="1155300" y="4556600"/>
              <a:ext cx="22825" cy="62325"/>
            </a:xfrm>
            <a:custGeom>
              <a:avLst/>
              <a:gdLst/>
              <a:ahLst/>
              <a:cxnLst/>
              <a:rect l="l" t="t" r="r" b="b"/>
              <a:pathLst>
                <a:path w="913" h="2493" extrusionOk="0">
                  <a:moveTo>
                    <a:pt x="1" y="0"/>
                  </a:moveTo>
                  <a:cubicBezTo>
                    <a:pt x="1" y="0"/>
                    <a:pt x="122" y="122"/>
                    <a:pt x="305" y="304"/>
                  </a:cubicBezTo>
                  <a:cubicBezTo>
                    <a:pt x="730" y="821"/>
                    <a:pt x="821" y="1520"/>
                    <a:pt x="548" y="2128"/>
                  </a:cubicBezTo>
                  <a:cubicBezTo>
                    <a:pt x="487" y="2249"/>
                    <a:pt x="426" y="2371"/>
                    <a:pt x="365" y="2492"/>
                  </a:cubicBezTo>
                  <a:cubicBezTo>
                    <a:pt x="365" y="2492"/>
                    <a:pt x="396" y="2462"/>
                    <a:pt x="426" y="2401"/>
                  </a:cubicBezTo>
                  <a:cubicBezTo>
                    <a:pt x="487" y="2310"/>
                    <a:pt x="548" y="2249"/>
                    <a:pt x="609" y="2158"/>
                  </a:cubicBezTo>
                  <a:cubicBezTo>
                    <a:pt x="912" y="1520"/>
                    <a:pt x="791" y="790"/>
                    <a:pt x="335" y="274"/>
                  </a:cubicBezTo>
                  <a:cubicBezTo>
                    <a:pt x="274" y="182"/>
                    <a:pt x="183" y="122"/>
                    <a:pt x="122" y="61"/>
                  </a:cubicBezTo>
                  <a:cubicBezTo>
                    <a:pt x="61" y="3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60" name="Google Shape;760;p43"/>
            <p:cNvSpPr/>
            <p:nvPr/>
          </p:nvSpPr>
          <p:spPr>
            <a:xfrm>
              <a:off x="1165950" y="4525425"/>
              <a:ext cx="39525" cy="40300"/>
            </a:xfrm>
            <a:custGeom>
              <a:avLst/>
              <a:gdLst/>
              <a:ahLst/>
              <a:cxnLst/>
              <a:rect l="l" t="t" r="r" b="b"/>
              <a:pathLst>
                <a:path w="1581" h="1612" extrusionOk="0">
                  <a:moveTo>
                    <a:pt x="1581" y="1"/>
                  </a:moveTo>
                  <a:lnTo>
                    <a:pt x="1581" y="1"/>
                  </a:lnTo>
                  <a:cubicBezTo>
                    <a:pt x="1277" y="244"/>
                    <a:pt x="1003" y="487"/>
                    <a:pt x="760" y="761"/>
                  </a:cubicBezTo>
                  <a:cubicBezTo>
                    <a:pt x="486" y="1034"/>
                    <a:pt x="243" y="1308"/>
                    <a:pt x="0" y="1612"/>
                  </a:cubicBezTo>
                  <a:cubicBezTo>
                    <a:pt x="274" y="1369"/>
                    <a:pt x="547" y="1095"/>
                    <a:pt x="821" y="821"/>
                  </a:cubicBezTo>
                  <a:cubicBezTo>
                    <a:pt x="1064" y="548"/>
                    <a:pt x="1338" y="274"/>
                    <a:pt x="158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61" name="Google Shape;761;p43"/>
            <p:cNvSpPr/>
            <p:nvPr/>
          </p:nvSpPr>
          <p:spPr>
            <a:xfrm>
              <a:off x="1185700" y="4621950"/>
              <a:ext cx="28900" cy="27375"/>
            </a:xfrm>
            <a:custGeom>
              <a:avLst/>
              <a:gdLst/>
              <a:ahLst/>
              <a:cxnLst/>
              <a:rect l="l" t="t" r="r" b="b"/>
              <a:pathLst>
                <a:path w="1156" h="1095" extrusionOk="0">
                  <a:moveTo>
                    <a:pt x="0" y="0"/>
                  </a:moveTo>
                  <a:cubicBezTo>
                    <a:pt x="152" y="213"/>
                    <a:pt x="335" y="426"/>
                    <a:pt x="517" y="608"/>
                  </a:cubicBezTo>
                  <a:cubicBezTo>
                    <a:pt x="730" y="790"/>
                    <a:pt x="912" y="973"/>
                    <a:pt x="1155" y="1094"/>
                  </a:cubicBezTo>
                  <a:cubicBezTo>
                    <a:pt x="1155" y="1094"/>
                    <a:pt x="882" y="851"/>
                    <a:pt x="578" y="547"/>
                  </a:cubicBezTo>
                  <a:cubicBezTo>
                    <a:pt x="244" y="243"/>
                    <a:pt x="31" y="0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62" name="Google Shape;762;p43"/>
            <p:cNvSpPr/>
            <p:nvPr/>
          </p:nvSpPr>
          <p:spPr>
            <a:xfrm>
              <a:off x="1162900" y="4602950"/>
              <a:ext cx="3825" cy="8375"/>
            </a:xfrm>
            <a:custGeom>
              <a:avLst/>
              <a:gdLst/>
              <a:ahLst/>
              <a:cxnLst/>
              <a:rect l="l" t="t" r="r" b="b"/>
              <a:pathLst>
                <a:path w="153" h="335" extrusionOk="0">
                  <a:moveTo>
                    <a:pt x="122" y="0"/>
                  </a:moveTo>
                  <a:cubicBezTo>
                    <a:pt x="122" y="0"/>
                    <a:pt x="92" y="91"/>
                    <a:pt x="61" y="152"/>
                  </a:cubicBezTo>
                  <a:cubicBezTo>
                    <a:pt x="31" y="243"/>
                    <a:pt x="1" y="304"/>
                    <a:pt x="31" y="334"/>
                  </a:cubicBezTo>
                  <a:cubicBezTo>
                    <a:pt x="31" y="334"/>
                    <a:pt x="92" y="274"/>
                    <a:pt x="122" y="183"/>
                  </a:cubicBezTo>
                  <a:cubicBezTo>
                    <a:pt x="153" y="91"/>
                    <a:pt x="153" y="0"/>
                    <a:pt x="12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63" name="Google Shape;763;p43"/>
            <p:cNvSpPr/>
            <p:nvPr/>
          </p:nvSpPr>
          <p:spPr>
            <a:xfrm>
              <a:off x="1166700" y="4586975"/>
              <a:ext cx="1550" cy="7625"/>
            </a:xfrm>
            <a:custGeom>
              <a:avLst/>
              <a:gdLst/>
              <a:ahLst/>
              <a:cxnLst/>
              <a:rect l="l" t="t" r="r" b="b"/>
              <a:pathLst>
                <a:path w="62" h="305" extrusionOk="0">
                  <a:moveTo>
                    <a:pt x="31" y="1"/>
                  </a:moveTo>
                  <a:cubicBezTo>
                    <a:pt x="31" y="1"/>
                    <a:pt x="1" y="62"/>
                    <a:pt x="1" y="153"/>
                  </a:cubicBezTo>
                  <a:cubicBezTo>
                    <a:pt x="1" y="214"/>
                    <a:pt x="1" y="305"/>
                    <a:pt x="31" y="305"/>
                  </a:cubicBezTo>
                  <a:cubicBezTo>
                    <a:pt x="61" y="305"/>
                    <a:pt x="61" y="214"/>
                    <a:pt x="61" y="153"/>
                  </a:cubicBezTo>
                  <a:cubicBezTo>
                    <a:pt x="61" y="62"/>
                    <a:pt x="61" y="1"/>
                    <a:pt x="3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64" name="Google Shape;764;p43"/>
            <p:cNvSpPr/>
            <p:nvPr/>
          </p:nvSpPr>
          <p:spPr>
            <a:xfrm>
              <a:off x="1160625" y="4572550"/>
              <a:ext cx="5350" cy="7625"/>
            </a:xfrm>
            <a:custGeom>
              <a:avLst/>
              <a:gdLst/>
              <a:ahLst/>
              <a:cxnLst/>
              <a:rect l="l" t="t" r="r" b="b"/>
              <a:pathLst>
                <a:path w="214" h="305" extrusionOk="0">
                  <a:moveTo>
                    <a:pt x="0" y="0"/>
                  </a:moveTo>
                  <a:cubicBezTo>
                    <a:pt x="0" y="0"/>
                    <a:pt x="61" y="61"/>
                    <a:pt x="92" y="152"/>
                  </a:cubicBezTo>
                  <a:cubicBezTo>
                    <a:pt x="122" y="243"/>
                    <a:pt x="152" y="304"/>
                    <a:pt x="152" y="304"/>
                  </a:cubicBezTo>
                  <a:cubicBezTo>
                    <a:pt x="183" y="304"/>
                    <a:pt x="213" y="213"/>
                    <a:pt x="152" y="122"/>
                  </a:cubicBezTo>
                  <a:cubicBezTo>
                    <a:pt x="122" y="31"/>
                    <a:pt x="31" y="0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65" name="Google Shape;765;p43"/>
            <p:cNvSpPr/>
            <p:nvPr/>
          </p:nvSpPr>
          <p:spPr>
            <a:xfrm>
              <a:off x="1155300" y="4563425"/>
              <a:ext cx="2300" cy="4125"/>
            </a:xfrm>
            <a:custGeom>
              <a:avLst/>
              <a:gdLst/>
              <a:ahLst/>
              <a:cxnLst/>
              <a:rect l="l" t="t" r="r" b="b"/>
              <a:pathLst>
                <a:path w="92" h="165" extrusionOk="0">
                  <a:moveTo>
                    <a:pt x="1" y="1"/>
                  </a:moveTo>
                  <a:lnTo>
                    <a:pt x="1" y="92"/>
                  </a:lnTo>
                  <a:cubicBezTo>
                    <a:pt x="1" y="136"/>
                    <a:pt x="33" y="164"/>
                    <a:pt x="51" y="164"/>
                  </a:cubicBezTo>
                  <a:cubicBezTo>
                    <a:pt x="57" y="164"/>
                    <a:pt x="61" y="161"/>
                    <a:pt x="61" y="153"/>
                  </a:cubicBezTo>
                  <a:cubicBezTo>
                    <a:pt x="92" y="153"/>
                    <a:pt x="61" y="122"/>
                    <a:pt x="61" y="61"/>
                  </a:cubicBezTo>
                  <a:cubicBezTo>
                    <a:pt x="61" y="3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66" name="Google Shape;766;p43"/>
            <p:cNvSpPr/>
            <p:nvPr/>
          </p:nvSpPr>
          <p:spPr>
            <a:xfrm>
              <a:off x="2036775" y="4688050"/>
              <a:ext cx="257625" cy="112350"/>
            </a:xfrm>
            <a:custGeom>
              <a:avLst/>
              <a:gdLst/>
              <a:ahLst/>
              <a:cxnLst/>
              <a:rect l="l" t="t" r="r" b="b"/>
              <a:pathLst>
                <a:path w="10305" h="4494" extrusionOk="0">
                  <a:moveTo>
                    <a:pt x="5502" y="0"/>
                  </a:moveTo>
                  <a:lnTo>
                    <a:pt x="1" y="152"/>
                  </a:lnTo>
                  <a:lnTo>
                    <a:pt x="122" y="4469"/>
                  </a:lnTo>
                  <a:lnTo>
                    <a:pt x="457" y="4469"/>
                  </a:lnTo>
                  <a:cubicBezTo>
                    <a:pt x="986" y="4479"/>
                    <a:pt x="2082" y="4493"/>
                    <a:pt x="3328" y="4493"/>
                  </a:cubicBezTo>
                  <a:cubicBezTo>
                    <a:pt x="5663" y="4493"/>
                    <a:pt x="8526" y="4443"/>
                    <a:pt x="9180" y="4225"/>
                  </a:cubicBezTo>
                  <a:cubicBezTo>
                    <a:pt x="10305" y="3861"/>
                    <a:pt x="5624" y="2949"/>
                    <a:pt x="5624" y="2949"/>
                  </a:cubicBezTo>
                  <a:lnTo>
                    <a:pt x="5502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67" name="Google Shape;767;p43"/>
            <p:cNvSpPr/>
            <p:nvPr/>
          </p:nvSpPr>
          <p:spPr>
            <a:xfrm>
              <a:off x="2038300" y="4759150"/>
              <a:ext cx="50925" cy="38350"/>
            </a:xfrm>
            <a:custGeom>
              <a:avLst/>
              <a:gdLst/>
              <a:ahLst/>
              <a:cxnLst/>
              <a:rect l="l" t="t" r="r" b="b"/>
              <a:pathLst>
                <a:path w="2037" h="1534" extrusionOk="0">
                  <a:moveTo>
                    <a:pt x="204" y="0"/>
                  </a:moveTo>
                  <a:cubicBezTo>
                    <a:pt x="136" y="0"/>
                    <a:pt x="68" y="5"/>
                    <a:pt x="0" y="14"/>
                  </a:cubicBezTo>
                  <a:lnTo>
                    <a:pt x="61" y="1533"/>
                  </a:lnTo>
                  <a:lnTo>
                    <a:pt x="2037" y="1533"/>
                  </a:lnTo>
                  <a:cubicBezTo>
                    <a:pt x="1946" y="1047"/>
                    <a:pt x="1672" y="652"/>
                    <a:pt x="1307" y="378"/>
                  </a:cubicBezTo>
                  <a:cubicBezTo>
                    <a:pt x="996" y="145"/>
                    <a:pt x="597" y="0"/>
                    <a:pt x="204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68" name="Google Shape;768;p43"/>
            <p:cNvSpPr/>
            <p:nvPr/>
          </p:nvSpPr>
          <p:spPr>
            <a:xfrm>
              <a:off x="2039825" y="4774675"/>
              <a:ext cx="236350" cy="26600"/>
            </a:xfrm>
            <a:custGeom>
              <a:avLst/>
              <a:gdLst/>
              <a:ahLst/>
              <a:cxnLst/>
              <a:rect l="l" t="t" r="r" b="b"/>
              <a:pathLst>
                <a:path w="9454" h="1064" extrusionOk="0">
                  <a:moveTo>
                    <a:pt x="7782" y="1"/>
                  </a:moveTo>
                  <a:cubicBezTo>
                    <a:pt x="7478" y="31"/>
                    <a:pt x="7356" y="730"/>
                    <a:pt x="7356" y="730"/>
                  </a:cubicBezTo>
                  <a:lnTo>
                    <a:pt x="0" y="882"/>
                  </a:lnTo>
                  <a:lnTo>
                    <a:pt x="0" y="1004"/>
                  </a:lnTo>
                  <a:cubicBezTo>
                    <a:pt x="741" y="1044"/>
                    <a:pt x="1736" y="1063"/>
                    <a:pt x="2798" y="1063"/>
                  </a:cubicBezTo>
                  <a:cubicBezTo>
                    <a:pt x="5699" y="1063"/>
                    <a:pt x="9107" y="922"/>
                    <a:pt x="9241" y="700"/>
                  </a:cubicBezTo>
                  <a:cubicBezTo>
                    <a:pt x="9453" y="426"/>
                    <a:pt x="7782" y="1"/>
                    <a:pt x="7782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69" name="Google Shape;769;p43"/>
            <p:cNvSpPr/>
            <p:nvPr/>
          </p:nvSpPr>
          <p:spPr>
            <a:xfrm>
              <a:off x="2036775" y="4789875"/>
              <a:ext cx="224950" cy="6850"/>
            </a:xfrm>
            <a:custGeom>
              <a:avLst/>
              <a:gdLst/>
              <a:ahLst/>
              <a:cxnLst/>
              <a:rect l="l" t="t" r="r" b="b"/>
              <a:pathLst>
                <a:path w="8998" h="274" extrusionOk="0">
                  <a:moveTo>
                    <a:pt x="8998" y="0"/>
                  </a:moveTo>
                  <a:lnTo>
                    <a:pt x="7995" y="31"/>
                  </a:lnTo>
                  <a:cubicBezTo>
                    <a:pt x="7144" y="92"/>
                    <a:pt x="5989" y="122"/>
                    <a:pt x="4682" y="152"/>
                  </a:cubicBezTo>
                  <a:cubicBezTo>
                    <a:pt x="3405" y="213"/>
                    <a:pt x="2250" y="213"/>
                    <a:pt x="1399" y="213"/>
                  </a:cubicBezTo>
                  <a:lnTo>
                    <a:pt x="1" y="213"/>
                  </a:lnTo>
                  <a:lnTo>
                    <a:pt x="31" y="274"/>
                  </a:lnTo>
                  <a:lnTo>
                    <a:pt x="1399" y="274"/>
                  </a:lnTo>
                  <a:cubicBezTo>
                    <a:pt x="2250" y="274"/>
                    <a:pt x="3405" y="274"/>
                    <a:pt x="4712" y="244"/>
                  </a:cubicBezTo>
                  <a:cubicBezTo>
                    <a:pt x="5989" y="183"/>
                    <a:pt x="7144" y="122"/>
                    <a:pt x="7995" y="92"/>
                  </a:cubicBezTo>
                  <a:lnTo>
                    <a:pt x="8998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70" name="Google Shape;770;p43"/>
            <p:cNvSpPr/>
            <p:nvPr/>
          </p:nvSpPr>
          <p:spPr>
            <a:xfrm>
              <a:off x="2222950" y="4773925"/>
              <a:ext cx="12950" cy="21300"/>
            </a:xfrm>
            <a:custGeom>
              <a:avLst/>
              <a:gdLst/>
              <a:ahLst/>
              <a:cxnLst/>
              <a:rect l="l" t="t" r="r" b="b"/>
              <a:pathLst>
                <a:path w="518" h="852" extrusionOk="0">
                  <a:moveTo>
                    <a:pt x="517" y="0"/>
                  </a:moveTo>
                  <a:cubicBezTo>
                    <a:pt x="335" y="61"/>
                    <a:pt x="213" y="183"/>
                    <a:pt x="153" y="365"/>
                  </a:cubicBezTo>
                  <a:cubicBezTo>
                    <a:pt x="31" y="517"/>
                    <a:pt x="1" y="669"/>
                    <a:pt x="31" y="851"/>
                  </a:cubicBezTo>
                  <a:cubicBezTo>
                    <a:pt x="61" y="669"/>
                    <a:pt x="122" y="517"/>
                    <a:pt x="183" y="365"/>
                  </a:cubicBezTo>
                  <a:cubicBezTo>
                    <a:pt x="274" y="213"/>
                    <a:pt x="396" y="91"/>
                    <a:pt x="51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71" name="Google Shape;771;p43"/>
            <p:cNvSpPr/>
            <p:nvPr/>
          </p:nvSpPr>
          <p:spPr>
            <a:xfrm>
              <a:off x="2181150" y="4764050"/>
              <a:ext cx="7625" cy="11400"/>
            </a:xfrm>
            <a:custGeom>
              <a:avLst/>
              <a:gdLst/>
              <a:ahLst/>
              <a:cxnLst/>
              <a:rect l="l" t="t" r="r" b="b"/>
              <a:pathLst>
                <a:path w="305" h="456" extrusionOk="0">
                  <a:moveTo>
                    <a:pt x="305" y="0"/>
                  </a:moveTo>
                  <a:cubicBezTo>
                    <a:pt x="305" y="0"/>
                    <a:pt x="214" y="91"/>
                    <a:pt x="122" y="213"/>
                  </a:cubicBezTo>
                  <a:cubicBezTo>
                    <a:pt x="62" y="334"/>
                    <a:pt x="1" y="456"/>
                    <a:pt x="31" y="456"/>
                  </a:cubicBezTo>
                  <a:cubicBezTo>
                    <a:pt x="31" y="456"/>
                    <a:pt x="122" y="365"/>
                    <a:pt x="183" y="243"/>
                  </a:cubicBezTo>
                  <a:cubicBezTo>
                    <a:pt x="244" y="182"/>
                    <a:pt x="274" y="91"/>
                    <a:pt x="30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72" name="Google Shape;772;p43"/>
            <p:cNvSpPr/>
            <p:nvPr/>
          </p:nvSpPr>
          <p:spPr>
            <a:xfrm>
              <a:off x="2170525" y="4761750"/>
              <a:ext cx="8375" cy="8400"/>
            </a:xfrm>
            <a:custGeom>
              <a:avLst/>
              <a:gdLst/>
              <a:ahLst/>
              <a:cxnLst/>
              <a:rect l="l" t="t" r="r" b="b"/>
              <a:pathLst>
                <a:path w="335" h="336" extrusionOk="0">
                  <a:moveTo>
                    <a:pt x="335" y="1"/>
                  </a:moveTo>
                  <a:cubicBezTo>
                    <a:pt x="335" y="1"/>
                    <a:pt x="243" y="62"/>
                    <a:pt x="152" y="153"/>
                  </a:cubicBezTo>
                  <a:cubicBezTo>
                    <a:pt x="61" y="244"/>
                    <a:pt x="0" y="305"/>
                    <a:pt x="0" y="335"/>
                  </a:cubicBezTo>
                  <a:cubicBezTo>
                    <a:pt x="0" y="335"/>
                    <a:pt x="91" y="274"/>
                    <a:pt x="183" y="183"/>
                  </a:cubicBezTo>
                  <a:cubicBezTo>
                    <a:pt x="274" y="92"/>
                    <a:pt x="335" y="31"/>
                    <a:pt x="33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73" name="Google Shape;773;p43"/>
            <p:cNvSpPr/>
            <p:nvPr/>
          </p:nvSpPr>
          <p:spPr>
            <a:xfrm>
              <a:off x="2162925" y="4756125"/>
              <a:ext cx="14450" cy="1850"/>
            </a:xfrm>
            <a:custGeom>
              <a:avLst/>
              <a:gdLst/>
              <a:ahLst/>
              <a:cxnLst/>
              <a:rect l="l" t="t" r="r" b="b"/>
              <a:pathLst>
                <a:path w="578" h="74" extrusionOk="0">
                  <a:moveTo>
                    <a:pt x="205" y="0"/>
                  </a:moveTo>
                  <a:cubicBezTo>
                    <a:pt x="129" y="0"/>
                    <a:pt x="65" y="22"/>
                    <a:pt x="0" y="43"/>
                  </a:cubicBezTo>
                  <a:cubicBezTo>
                    <a:pt x="92" y="74"/>
                    <a:pt x="183" y="74"/>
                    <a:pt x="304" y="74"/>
                  </a:cubicBezTo>
                  <a:cubicBezTo>
                    <a:pt x="395" y="74"/>
                    <a:pt x="487" y="74"/>
                    <a:pt x="578" y="43"/>
                  </a:cubicBezTo>
                  <a:cubicBezTo>
                    <a:pt x="513" y="22"/>
                    <a:pt x="449" y="0"/>
                    <a:pt x="384" y="0"/>
                  </a:cubicBezTo>
                  <a:cubicBezTo>
                    <a:pt x="358" y="0"/>
                    <a:pt x="331" y="4"/>
                    <a:pt x="304" y="13"/>
                  </a:cubicBezTo>
                  <a:cubicBezTo>
                    <a:pt x="269" y="4"/>
                    <a:pt x="236" y="0"/>
                    <a:pt x="20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74" name="Google Shape;774;p43"/>
            <p:cNvSpPr/>
            <p:nvPr/>
          </p:nvSpPr>
          <p:spPr>
            <a:xfrm>
              <a:off x="2160650" y="4748075"/>
              <a:ext cx="15975" cy="2175"/>
            </a:xfrm>
            <a:custGeom>
              <a:avLst/>
              <a:gdLst/>
              <a:ahLst/>
              <a:cxnLst/>
              <a:rect l="l" t="t" r="r" b="b"/>
              <a:pathLst>
                <a:path w="639" h="87" extrusionOk="0">
                  <a:moveTo>
                    <a:pt x="0" y="1"/>
                  </a:moveTo>
                  <a:cubicBezTo>
                    <a:pt x="106" y="54"/>
                    <a:pt x="233" y="86"/>
                    <a:pt x="362" y="86"/>
                  </a:cubicBezTo>
                  <a:cubicBezTo>
                    <a:pt x="455" y="86"/>
                    <a:pt x="549" y="69"/>
                    <a:pt x="638" y="31"/>
                  </a:cubicBezTo>
                  <a:lnTo>
                    <a:pt x="304" y="31"/>
                  </a:lnTo>
                  <a:cubicBezTo>
                    <a:pt x="213" y="1"/>
                    <a:pt x="91" y="1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75" name="Google Shape;775;p43"/>
            <p:cNvSpPr/>
            <p:nvPr/>
          </p:nvSpPr>
          <p:spPr>
            <a:xfrm>
              <a:off x="2186125" y="4750800"/>
              <a:ext cx="26225" cy="15550"/>
            </a:xfrm>
            <a:custGeom>
              <a:avLst/>
              <a:gdLst/>
              <a:ahLst/>
              <a:cxnLst/>
              <a:rect l="l" t="t" r="r" b="b"/>
              <a:pathLst>
                <a:path w="1049" h="622" extrusionOk="0">
                  <a:moveTo>
                    <a:pt x="733" y="59"/>
                  </a:moveTo>
                  <a:cubicBezTo>
                    <a:pt x="805" y="59"/>
                    <a:pt x="881" y="74"/>
                    <a:pt x="957" y="104"/>
                  </a:cubicBezTo>
                  <a:cubicBezTo>
                    <a:pt x="987" y="165"/>
                    <a:pt x="987" y="226"/>
                    <a:pt x="926" y="256"/>
                  </a:cubicBezTo>
                  <a:cubicBezTo>
                    <a:pt x="866" y="287"/>
                    <a:pt x="774" y="317"/>
                    <a:pt x="714" y="348"/>
                  </a:cubicBezTo>
                  <a:cubicBezTo>
                    <a:pt x="592" y="408"/>
                    <a:pt x="471" y="439"/>
                    <a:pt x="349" y="469"/>
                  </a:cubicBezTo>
                  <a:cubicBezTo>
                    <a:pt x="259" y="482"/>
                    <a:pt x="181" y="489"/>
                    <a:pt x="122" y="494"/>
                  </a:cubicBezTo>
                  <a:lnTo>
                    <a:pt x="122" y="494"/>
                  </a:lnTo>
                  <a:cubicBezTo>
                    <a:pt x="152" y="430"/>
                    <a:pt x="190" y="374"/>
                    <a:pt x="227" y="317"/>
                  </a:cubicBezTo>
                  <a:cubicBezTo>
                    <a:pt x="288" y="226"/>
                    <a:pt x="410" y="135"/>
                    <a:pt x="531" y="104"/>
                  </a:cubicBezTo>
                  <a:cubicBezTo>
                    <a:pt x="592" y="74"/>
                    <a:pt x="660" y="59"/>
                    <a:pt x="733" y="59"/>
                  </a:cubicBezTo>
                  <a:close/>
                  <a:moveTo>
                    <a:pt x="687" y="1"/>
                  </a:moveTo>
                  <a:cubicBezTo>
                    <a:pt x="482" y="1"/>
                    <a:pt x="290" y="102"/>
                    <a:pt x="167" y="287"/>
                  </a:cubicBezTo>
                  <a:cubicBezTo>
                    <a:pt x="140" y="340"/>
                    <a:pt x="90" y="417"/>
                    <a:pt x="78" y="497"/>
                  </a:cubicBezTo>
                  <a:lnTo>
                    <a:pt x="78" y="497"/>
                  </a:lnTo>
                  <a:cubicBezTo>
                    <a:pt x="26" y="500"/>
                    <a:pt x="0" y="500"/>
                    <a:pt x="15" y="500"/>
                  </a:cubicBezTo>
                  <a:cubicBezTo>
                    <a:pt x="34" y="506"/>
                    <a:pt x="54" y="511"/>
                    <a:pt x="76" y="515"/>
                  </a:cubicBezTo>
                  <a:lnTo>
                    <a:pt x="76" y="515"/>
                  </a:lnTo>
                  <a:cubicBezTo>
                    <a:pt x="76" y="520"/>
                    <a:pt x="75" y="525"/>
                    <a:pt x="75" y="530"/>
                  </a:cubicBezTo>
                  <a:cubicBezTo>
                    <a:pt x="75" y="560"/>
                    <a:pt x="75" y="591"/>
                    <a:pt x="75" y="621"/>
                  </a:cubicBezTo>
                  <a:cubicBezTo>
                    <a:pt x="84" y="585"/>
                    <a:pt x="96" y="551"/>
                    <a:pt x="110" y="519"/>
                  </a:cubicBezTo>
                  <a:lnTo>
                    <a:pt x="110" y="519"/>
                  </a:lnTo>
                  <a:cubicBezTo>
                    <a:pt x="130" y="521"/>
                    <a:pt x="150" y="522"/>
                    <a:pt x="170" y="522"/>
                  </a:cubicBezTo>
                  <a:cubicBezTo>
                    <a:pt x="227" y="522"/>
                    <a:pt x="288" y="515"/>
                    <a:pt x="349" y="500"/>
                  </a:cubicBezTo>
                  <a:cubicBezTo>
                    <a:pt x="471" y="500"/>
                    <a:pt x="622" y="469"/>
                    <a:pt x="744" y="408"/>
                  </a:cubicBezTo>
                  <a:cubicBezTo>
                    <a:pt x="805" y="378"/>
                    <a:pt x="866" y="348"/>
                    <a:pt x="957" y="317"/>
                  </a:cubicBezTo>
                  <a:cubicBezTo>
                    <a:pt x="987" y="287"/>
                    <a:pt x="1018" y="256"/>
                    <a:pt x="1048" y="196"/>
                  </a:cubicBezTo>
                  <a:cubicBezTo>
                    <a:pt x="1048" y="165"/>
                    <a:pt x="1018" y="104"/>
                    <a:pt x="987" y="74"/>
                  </a:cubicBezTo>
                  <a:cubicBezTo>
                    <a:pt x="888" y="25"/>
                    <a:pt x="786" y="1"/>
                    <a:pt x="68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76" name="Google Shape;776;p43"/>
            <p:cNvSpPr/>
            <p:nvPr/>
          </p:nvSpPr>
          <p:spPr>
            <a:xfrm>
              <a:off x="2175850" y="4747325"/>
              <a:ext cx="13700" cy="16725"/>
            </a:xfrm>
            <a:custGeom>
              <a:avLst/>
              <a:gdLst/>
              <a:ahLst/>
              <a:cxnLst/>
              <a:rect l="l" t="t" r="r" b="b"/>
              <a:pathLst>
                <a:path w="548" h="669" extrusionOk="0">
                  <a:moveTo>
                    <a:pt x="122" y="0"/>
                  </a:moveTo>
                  <a:cubicBezTo>
                    <a:pt x="61" y="0"/>
                    <a:pt x="0" y="91"/>
                    <a:pt x="30" y="152"/>
                  </a:cubicBezTo>
                  <a:cubicBezTo>
                    <a:pt x="30" y="213"/>
                    <a:pt x="61" y="274"/>
                    <a:pt x="91" y="304"/>
                  </a:cubicBezTo>
                  <a:cubicBezTo>
                    <a:pt x="152" y="395"/>
                    <a:pt x="213" y="456"/>
                    <a:pt x="274" y="517"/>
                  </a:cubicBezTo>
                  <a:cubicBezTo>
                    <a:pt x="334" y="578"/>
                    <a:pt x="395" y="639"/>
                    <a:pt x="456" y="669"/>
                  </a:cubicBezTo>
                  <a:cubicBezTo>
                    <a:pt x="456" y="669"/>
                    <a:pt x="395" y="608"/>
                    <a:pt x="304" y="487"/>
                  </a:cubicBezTo>
                  <a:cubicBezTo>
                    <a:pt x="243" y="426"/>
                    <a:pt x="182" y="365"/>
                    <a:pt x="152" y="274"/>
                  </a:cubicBezTo>
                  <a:cubicBezTo>
                    <a:pt x="91" y="213"/>
                    <a:pt x="61" y="91"/>
                    <a:pt x="152" y="61"/>
                  </a:cubicBezTo>
                  <a:cubicBezTo>
                    <a:pt x="243" y="61"/>
                    <a:pt x="334" y="122"/>
                    <a:pt x="395" y="213"/>
                  </a:cubicBezTo>
                  <a:cubicBezTo>
                    <a:pt x="426" y="274"/>
                    <a:pt x="456" y="335"/>
                    <a:pt x="486" y="426"/>
                  </a:cubicBezTo>
                  <a:cubicBezTo>
                    <a:pt x="517" y="517"/>
                    <a:pt x="517" y="578"/>
                    <a:pt x="517" y="669"/>
                  </a:cubicBezTo>
                  <a:cubicBezTo>
                    <a:pt x="547" y="578"/>
                    <a:pt x="547" y="517"/>
                    <a:pt x="547" y="426"/>
                  </a:cubicBezTo>
                  <a:cubicBezTo>
                    <a:pt x="517" y="335"/>
                    <a:pt x="486" y="243"/>
                    <a:pt x="426" y="183"/>
                  </a:cubicBezTo>
                  <a:cubicBezTo>
                    <a:pt x="365" y="61"/>
                    <a:pt x="243" y="0"/>
                    <a:pt x="12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77" name="Google Shape;777;p43"/>
            <p:cNvSpPr/>
            <p:nvPr/>
          </p:nvSpPr>
          <p:spPr>
            <a:xfrm>
              <a:off x="2039050" y="4757200"/>
              <a:ext cx="50175" cy="38775"/>
            </a:xfrm>
            <a:custGeom>
              <a:avLst/>
              <a:gdLst/>
              <a:ahLst/>
              <a:cxnLst/>
              <a:rect l="l" t="t" r="r" b="b"/>
              <a:pathLst>
                <a:path w="2007" h="1551" extrusionOk="0">
                  <a:moveTo>
                    <a:pt x="122" y="0"/>
                  </a:moveTo>
                  <a:cubicBezTo>
                    <a:pt x="62" y="0"/>
                    <a:pt x="31" y="31"/>
                    <a:pt x="1" y="61"/>
                  </a:cubicBezTo>
                  <a:cubicBezTo>
                    <a:pt x="1" y="61"/>
                    <a:pt x="68" y="48"/>
                    <a:pt x="194" y="48"/>
                  </a:cubicBezTo>
                  <a:cubicBezTo>
                    <a:pt x="257" y="48"/>
                    <a:pt x="335" y="51"/>
                    <a:pt x="426" y="61"/>
                  </a:cubicBezTo>
                  <a:cubicBezTo>
                    <a:pt x="730" y="92"/>
                    <a:pt x="1034" y="213"/>
                    <a:pt x="1308" y="396"/>
                  </a:cubicBezTo>
                  <a:cubicBezTo>
                    <a:pt x="1581" y="608"/>
                    <a:pt x="1764" y="852"/>
                    <a:pt x="1885" y="1155"/>
                  </a:cubicBezTo>
                  <a:cubicBezTo>
                    <a:pt x="1916" y="1277"/>
                    <a:pt x="1977" y="1429"/>
                    <a:pt x="2007" y="1551"/>
                  </a:cubicBezTo>
                  <a:cubicBezTo>
                    <a:pt x="2007" y="1520"/>
                    <a:pt x="2007" y="1459"/>
                    <a:pt x="2007" y="1429"/>
                  </a:cubicBezTo>
                  <a:cubicBezTo>
                    <a:pt x="1977" y="1338"/>
                    <a:pt x="1946" y="1247"/>
                    <a:pt x="1946" y="1125"/>
                  </a:cubicBezTo>
                  <a:cubicBezTo>
                    <a:pt x="1825" y="821"/>
                    <a:pt x="1612" y="548"/>
                    <a:pt x="1338" y="335"/>
                  </a:cubicBezTo>
                  <a:cubicBezTo>
                    <a:pt x="1065" y="122"/>
                    <a:pt x="761" y="0"/>
                    <a:pt x="42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78" name="Google Shape;778;p43"/>
            <p:cNvSpPr/>
            <p:nvPr/>
          </p:nvSpPr>
          <p:spPr>
            <a:xfrm>
              <a:off x="2051225" y="4700975"/>
              <a:ext cx="2300" cy="57000"/>
            </a:xfrm>
            <a:custGeom>
              <a:avLst/>
              <a:gdLst/>
              <a:ahLst/>
              <a:cxnLst/>
              <a:rect l="l" t="t" r="r" b="b"/>
              <a:pathLst>
                <a:path w="92" h="2280" extrusionOk="0">
                  <a:moveTo>
                    <a:pt x="31" y="0"/>
                  </a:moveTo>
                  <a:cubicBezTo>
                    <a:pt x="0" y="395"/>
                    <a:pt x="0" y="760"/>
                    <a:pt x="31" y="1155"/>
                  </a:cubicBezTo>
                  <a:cubicBezTo>
                    <a:pt x="31" y="1520"/>
                    <a:pt x="31" y="1915"/>
                    <a:pt x="61" y="2280"/>
                  </a:cubicBezTo>
                  <a:cubicBezTo>
                    <a:pt x="91" y="1520"/>
                    <a:pt x="91" y="760"/>
                    <a:pt x="3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79" name="Google Shape;779;p43"/>
            <p:cNvSpPr/>
            <p:nvPr/>
          </p:nvSpPr>
          <p:spPr>
            <a:xfrm>
              <a:off x="2105925" y="4781950"/>
              <a:ext cx="40300" cy="2625"/>
            </a:xfrm>
            <a:custGeom>
              <a:avLst/>
              <a:gdLst/>
              <a:ahLst/>
              <a:cxnLst/>
              <a:rect l="l" t="t" r="r" b="b"/>
              <a:pathLst>
                <a:path w="1612" h="105" extrusionOk="0">
                  <a:moveTo>
                    <a:pt x="1531" y="1"/>
                  </a:moveTo>
                  <a:cubicBezTo>
                    <a:pt x="1405" y="1"/>
                    <a:pt x="1144" y="22"/>
                    <a:pt x="821" y="44"/>
                  </a:cubicBezTo>
                  <a:lnTo>
                    <a:pt x="1" y="44"/>
                  </a:lnTo>
                  <a:cubicBezTo>
                    <a:pt x="274" y="105"/>
                    <a:pt x="548" y="105"/>
                    <a:pt x="821" y="105"/>
                  </a:cubicBezTo>
                  <a:cubicBezTo>
                    <a:pt x="1095" y="105"/>
                    <a:pt x="1368" y="74"/>
                    <a:pt x="1612" y="13"/>
                  </a:cubicBezTo>
                  <a:cubicBezTo>
                    <a:pt x="1612" y="5"/>
                    <a:pt x="1583" y="1"/>
                    <a:pt x="153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80" name="Google Shape;780;p43"/>
            <p:cNvSpPr/>
            <p:nvPr/>
          </p:nvSpPr>
          <p:spPr>
            <a:xfrm>
              <a:off x="2079325" y="4783800"/>
              <a:ext cx="4600" cy="7625"/>
            </a:xfrm>
            <a:custGeom>
              <a:avLst/>
              <a:gdLst/>
              <a:ahLst/>
              <a:cxnLst/>
              <a:rect l="l" t="t" r="r" b="b"/>
              <a:pathLst>
                <a:path w="184" h="305" extrusionOk="0">
                  <a:moveTo>
                    <a:pt x="1" y="0"/>
                  </a:moveTo>
                  <a:cubicBezTo>
                    <a:pt x="1" y="0"/>
                    <a:pt x="31" y="91"/>
                    <a:pt x="62" y="152"/>
                  </a:cubicBezTo>
                  <a:cubicBezTo>
                    <a:pt x="122" y="243"/>
                    <a:pt x="122" y="304"/>
                    <a:pt x="153" y="304"/>
                  </a:cubicBezTo>
                  <a:cubicBezTo>
                    <a:pt x="183" y="304"/>
                    <a:pt x="183" y="213"/>
                    <a:pt x="122" y="122"/>
                  </a:cubicBezTo>
                  <a:cubicBezTo>
                    <a:pt x="92" y="31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81" name="Google Shape;781;p43"/>
            <p:cNvSpPr/>
            <p:nvPr/>
          </p:nvSpPr>
          <p:spPr>
            <a:xfrm>
              <a:off x="2068700" y="4771425"/>
              <a:ext cx="5350" cy="5550"/>
            </a:xfrm>
            <a:custGeom>
              <a:avLst/>
              <a:gdLst/>
              <a:ahLst/>
              <a:cxnLst/>
              <a:rect l="l" t="t" r="r" b="b"/>
              <a:pathLst>
                <a:path w="214" h="222" extrusionOk="0">
                  <a:moveTo>
                    <a:pt x="18" y="1"/>
                  </a:moveTo>
                  <a:cubicBezTo>
                    <a:pt x="12" y="1"/>
                    <a:pt x="6" y="3"/>
                    <a:pt x="0" y="9"/>
                  </a:cubicBezTo>
                  <a:cubicBezTo>
                    <a:pt x="0" y="9"/>
                    <a:pt x="31" y="70"/>
                    <a:pt x="91" y="131"/>
                  </a:cubicBezTo>
                  <a:cubicBezTo>
                    <a:pt x="152" y="191"/>
                    <a:pt x="213" y="222"/>
                    <a:pt x="213" y="222"/>
                  </a:cubicBezTo>
                  <a:cubicBezTo>
                    <a:pt x="213" y="191"/>
                    <a:pt x="183" y="131"/>
                    <a:pt x="122" y="70"/>
                  </a:cubicBezTo>
                  <a:cubicBezTo>
                    <a:pt x="73" y="45"/>
                    <a:pt x="43" y="1"/>
                    <a:pt x="1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82" name="Google Shape;782;p43"/>
            <p:cNvSpPr/>
            <p:nvPr/>
          </p:nvSpPr>
          <p:spPr>
            <a:xfrm>
              <a:off x="2054250" y="4765250"/>
              <a:ext cx="7625" cy="3375"/>
            </a:xfrm>
            <a:custGeom>
              <a:avLst/>
              <a:gdLst/>
              <a:ahLst/>
              <a:cxnLst/>
              <a:rect l="l" t="t" r="r" b="b"/>
              <a:pathLst>
                <a:path w="305" h="135" extrusionOk="0">
                  <a:moveTo>
                    <a:pt x="92" y="0"/>
                  </a:moveTo>
                  <a:cubicBezTo>
                    <a:pt x="31" y="0"/>
                    <a:pt x="1" y="22"/>
                    <a:pt x="1" y="43"/>
                  </a:cubicBezTo>
                  <a:cubicBezTo>
                    <a:pt x="1" y="43"/>
                    <a:pt x="62" y="43"/>
                    <a:pt x="153" y="74"/>
                  </a:cubicBezTo>
                  <a:cubicBezTo>
                    <a:pt x="214" y="134"/>
                    <a:pt x="305" y="134"/>
                    <a:pt x="305" y="134"/>
                  </a:cubicBezTo>
                  <a:cubicBezTo>
                    <a:pt x="305" y="134"/>
                    <a:pt x="274" y="43"/>
                    <a:pt x="183" y="13"/>
                  </a:cubicBezTo>
                  <a:cubicBezTo>
                    <a:pt x="147" y="4"/>
                    <a:pt x="117" y="0"/>
                    <a:pt x="9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83" name="Google Shape;783;p43"/>
            <p:cNvSpPr/>
            <p:nvPr/>
          </p:nvSpPr>
          <p:spPr>
            <a:xfrm>
              <a:off x="2043625" y="4763700"/>
              <a:ext cx="4575" cy="2225"/>
            </a:xfrm>
            <a:custGeom>
              <a:avLst/>
              <a:gdLst/>
              <a:ahLst/>
              <a:cxnLst/>
              <a:rect l="l" t="t" r="r" b="b"/>
              <a:pathLst>
                <a:path w="183" h="89" extrusionOk="0">
                  <a:moveTo>
                    <a:pt x="17" y="0"/>
                  </a:moveTo>
                  <a:cubicBezTo>
                    <a:pt x="7" y="0"/>
                    <a:pt x="0" y="4"/>
                    <a:pt x="0" y="14"/>
                  </a:cubicBezTo>
                  <a:cubicBezTo>
                    <a:pt x="0" y="44"/>
                    <a:pt x="31" y="75"/>
                    <a:pt x="61" y="75"/>
                  </a:cubicBezTo>
                  <a:cubicBezTo>
                    <a:pt x="81" y="85"/>
                    <a:pt x="98" y="88"/>
                    <a:pt x="113" y="88"/>
                  </a:cubicBezTo>
                  <a:cubicBezTo>
                    <a:pt x="142" y="88"/>
                    <a:pt x="162" y="75"/>
                    <a:pt x="183" y="75"/>
                  </a:cubicBezTo>
                  <a:cubicBezTo>
                    <a:pt x="183" y="75"/>
                    <a:pt x="152" y="44"/>
                    <a:pt x="91" y="14"/>
                  </a:cubicBezTo>
                  <a:cubicBezTo>
                    <a:pt x="71" y="14"/>
                    <a:pt x="37" y="0"/>
                    <a:pt x="1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84" name="Google Shape;784;p43"/>
            <p:cNvSpPr/>
            <p:nvPr/>
          </p:nvSpPr>
          <p:spPr>
            <a:xfrm>
              <a:off x="1131750" y="3450200"/>
              <a:ext cx="712800" cy="1243200"/>
            </a:xfrm>
            <a:custGeom>
              <a:avLst/>
              <a:gdLst/>
              <a:ahLst/>
              <a:cxnLst/>
              <a:rect l="l" t="t" r="r" b="b"/>
              <a:pathLst>
                <a:path w="28512" h="49728" extrusionOk="0">
                  <a:moveTo>
                    <a:pt x="20213" y="0"/>
                  </a:moveTo>
                  <a:lnTo>
                    <a:pt x="16262" y="21399"/>
                  </a:lnTo>
                  <a:lnTo>
                    <a:pt x="0" y="42220"/>
                  </a:lnTo>
                  <a:lnTo>
                    <a:pt x="7356" y="49727"/>
                  </a:lnTo>
                  <a:lnTo>
                    <a:pt x="23587" y="30396"/>
                  </a:lnTo>
                  <a:cubicBezTo>
                    <a:pt x="25016" y="28177"/>
                    <a:pt x="25776" y="25016"/>
                    <a:pt x="26384" y="22462"/>
                  </a:cubicBezTo>
                  <a:lnTo>
                    <a:pt x="28512" y="9362"/>
                  </a:lnTo>
                  <a:lnTo>
                    <a:pt x="20213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85" name="Google Shape;785;p43"/>
            <p:cNvSpPr/>
            <p:nvPr/>
          </p:nvSpPr>
          <p:spPr>
            <a:xfrm>
              <a:off x="1504850" y="3272375"/>
              <a:ext cx="750050" cy="1463575"/>
            </a:xfrm>
            <a:custGeom>
              <a:avLst/>
              <a:gdLst/>
              <a:ahLst/>
              <a:cxnLst/>
              <a:rect l="l" t="t" r="r" b="b"/>
              <a:pathLst>
                <a:path w="30002" h="58543" extrusionOk="0">
                  <a:moveTo>
                    <a:pt x="548" y="0"/>
                  </a:moveTo>
                  <a:lnTo>
                    <a:pt x="396" y="1429"/>
                  </a:lnTo>
                  <a:cubicBezTo>
                    <a:pt x="1" y="4712"/>
                    <a:pt x="730" y="8025"/>
                    <a:pt x="2463" y="10852"/>
                  </a:cubicBezTo>
                  <a:cubicBezTo>
                    <a:pt x="2858" y="11460"/>
                    <a:pt x="3253" y="12007"/>
                    <a:pt x="3709" y="12554"/>
                  </a:cubicBezTo>
                  <a:lnTo>
                    <a:pt x="12949" y="32706"/>
                  </a:lnTo>
                  <a:lnTo>
                    <a:pt x="19484" y="58421"/>
                  </a:lnTo>
                  <a:lnTo>
                    <a:pt x="30001" y="58542"/>
                  </a:lnTo>
                  <a:lnTo>
                    <a:pt x="23041" y="30639"/>
                  </a:lnTo>
                  <a:lnTo>
                    <a:pt x="14256" y="2463"/>
                  </a:lnTo>
                  <a:lnTo>
                    <a:pt x="548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86" name="Google Shape;786;p43"/>
            <p:cNvSpPr/>
            <p:nvPr/>
          </p:nvSpPr>
          <p:spPr>
            <a:xfrm>
              <a:off x="1662900" y="3548150"/>
              <a:ext cx="15225" cy="25250"/>
            </a:xfrm>
            <a:custGeom>
              <a:avLst/>
              <a:gdLst/>
              <a:ahLst/>
              <a:cxnLst/>
              <a:rect l="l" t="t" r="r" b="b"/>
              <a:pathLst>
                <a:path w="609" h="1010" extrusionOk="0">
                  <a:moveTo>
                    <a:pt x="44" y="0"/>
                  </a:moveTo>
                  <a:cubicBezTo>
                    <a:pt x="40" y="0"/>
                    <a:pt x="35" y="1"/>
                    <a:pt x="31" y="3"/>
                  </a:cubicBezTo>
                  <a:cubicBezTo>
                    <a:pt x="1" y="33"/>
                    <a:pt x="62" y="277"/>
                    <a:pt x="214" y="550"/>
                  </a:cubicBezTo>
                  <a:cubicBezTo>
                    <a:pt x="356" y="806"/>
                    <a:pt x="498" y="1009"/>
                    <a:pt x="541" y="1009"/>
                  </a:cubicBezTo>
                  <a:cubicBezTo>
                    <a:pt x="544" y="1009"/>
                    <a:pt x="546" y="1008"/>
                    <a:pt x="548" y="1006"/>
                  </a:cubicBezTo>
                  <a:cubicBezTo>
                    <a:pt x="609" y="976"/>
                    <a:pt x="518" y="733"/>
                    <a:pt x="396" y="459"/>
                  </a:cubicBezTo>
                  <a:cubicBezTo>
                    <a:pt x="254" y="203"/>
                    <a:pt x="112" y="0"/>
                    <a:pt x="4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87" name="Google Shape;787;p43"/>
            <p:cNvSpPr/>
            <p:nvPr/>
          </p:nvSpPr>
          <p:spPr>
            <a:xfrm>
              <a:off x="1688750" y="3599050"/>
              <a:ext cx="15225" cy="25250"/>
            </a:xfrm>
            <a:custGeom>
              <a:avLst/>
              <a:gdLst/>
              <a:ahLst/>
              <a:cxnLst/>
              <a:rect l="l" t="t" r="r" b="b"/>
              <a:pathLst>
                <a:path w="609" h="1010" extrusionOk="0">
                  <a:moveTo>
                    <a:pt x="68" y="1"/>
                  </a:moveTo>
                  <a:cubicBezTo>
                    <a:pt x="66" y="1"/>
                    <a:pt x="63" y="2"/>
                    <a:pt x="61" y="4"/>
                  </a:cubicBezTo>
                  <a:cubicBezTo>
                    <a:pt x="0" y="4"/>
                    <a:pt x="61" y="277"/>
                    <a:pt x="213" y="551"/>
                  </a:cubicBezTo>
                  <a:cubicBezTo>
                    <a:pt x="355" y="807"/>
                    <a:pt x="498" y="1010"/>
                    <a:pt x="540" y="1010"/>
                  </a:cubicBezTo>
                  <a:cubicBezTo>
                    <a:pt x="543" y="1010"/>
                    <a:pt x="546" y="1009"/>
                    <a:pt x="548" y="1007"/>
                  </a:cubicBezTo>
                  <a:cubicBezTo>
                    <a:pt x="608" y="976"/>
                    <a:pt x="548" y="733"/>
                    <a:pt x="396" y="460"/>
                  </a:cubicBezTo>
                  <a:cubicBezTo>
                    <a:pt x="253" y="203"/>
                    <a:pt x="111" y="1"/>
                    <a:pt x="6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88" name="Google Shape;788;p43"/>
            <p:cNvSpPr/>
            <p:nvPr/>
          </p:nvSpPr>
          <p:spPr>
            <a:xfrm>
              <a:off x="1714575" y="3649975"/>
              <a:ext cx="15225" cy="25250"/>
            </a:xfrm>
            <a:custGeom>
              <a:avLst/>
              <a:gdLst/>
              <a:ahLst/>
              <a:cxnLst/>
              <a:rect l="l" t="t" r="r" b="b"/>
              <a:pathLst>
                <a:path w="609" h="1010" extrusionOk="0">
                  <a:moveTo>
                    <a:pt x="44" y="0"/>
                  </a:moveTo>
                  <a:cubicBezTo>
                    <a:pt x="39" y="0"/>
                    <a:pt x="35" y="1"/>
                    <a:pt x="31" y="3"/>
                  </a:cubicBezTo>
                  <a:cubicBezTo>
                    <a:pt x="1" y="3"/>
                    <a:pt x="62" y="277"/>
                    <a:pt x="214" y="550"/>
                  </a:cubicBezTo>
                  <a:cubicBezTo>
                    <a:pt x="327" y="806"/>
                    <a:pt x="468" y="1009"/>
                    <a:pt x="535" y="1009"/>
                  </a:cubicBezTo>
                  <a:cubicBezTo>
                    <a:pt x="540" y="1009"/>
                    <a:pt x="544" y="1008"/>
                    <a:pt x="548" y="1006"/>
                  </a:cubicBezTo>
                  <a:cubicBezTo>
                    <a:pt x="609" y="1006"/>
                    <a:pt x="518" y="733"/>
                    <a:pt x="366" y="459"/>
                  </a:cubicBezTo>
                  <a:cubicBezTo>
                    <a:pt x="252" y="203"/>
                    <a:pt x="111" y="0"/>
                    <a:pt x="4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89" name="Google Shape;789;p43"/>
            <p:cNvSpPr/>
            <p:nvPr/>
          </p:nvSpPr>
          <p:spPr>
            <a:xfrm>
              <a:off x="1738900" y="3700875"/>
              <a:ext cx="14475" cy="26000"/>
            </a:xfrm>
            <a:custGeom>
              <a:avLst/>
              <a:gdLst/>
              <a:ahLst/>
              <a:cxnLst/>
              <a:rect l="l" t="t" r="r" b="b"/>
              <a:pathLst>
                <a:path w="579" h="1040" extrusionOk="0">
                  <a:moveTo>
                    <a:pt x="69" y="1"/>
                  </a:moveTo>
                  <a:cubicBezTo>
                    <a:pt x="66" y="1"/>
                    <a:pt x="63" y="2"/>
                    <a:pt x="61" y="4"/>
                  </a:cubicBezTo>
                  <a:cubicBezTo>
                    <a:pt x="1" y="34"/>
                    <a:pt x="61" y="277"/>
                    <a:pt x="213" y="581"/>
                  </a:cubicBezTo>
                  <a:cubicBezTo>
                    <a:pt x="327" y="837"/>
                    <a:pt x="468" y="1040"/>
                    <a:pt x="535" y="1040"/>
                  </a:cubicBezTo>
                  <a:cubicBezTo>
                    <a:pt x="539" y="1040"/>
                    <a:pt x="544" y="1039"/>
                    <a:pt x="548" y="1037"/>
                  </a:cubicBezTo>
                  <a:cubicBezTo>
                    <a:pt x="578" y="1007"/>
                    <a:pt x="517" y="763"/>
                    <a:pt x="396" y="490"/>
                  </a:cubicBezTo>
                  <a:cubicBezTo>
                    <a:pt x="253" y="205"/>
                    <a:pt x="111" y="1"/>
                    <a:pt x="69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90" name="Google Shape;790;p43"/>
            <p:cNvSpPr/>
            <p:nvPr/>
          </p:nvSpPr>
          <p:spPr>
            <a:xfrm>
              <a:off x="1763225" y="3752550"/>
              <a:ext cx="13700" cy="26000"/>
            </a:xfrm>
            <a:custGeom>
              <a:avLst/>
              <a:gdLst/>
              <a:ahLst/>
              <a:cxnLst/>
              <a:rect l="l" t="t" r="r" b="b"/>
              <a:pathLst>
                <a:path w="548" h="1040" extrusionOk="0">
                  <a:moveTo>
                    <a:pt x="43" y="1"/>
                  </a:moveTo>
                  <a:cubicBezTo>
                    <a:pt x="39" y="1"/>
                    <a:pt x="34" y="2"/>
                    <a:pt x="31" y="3"/>
                  </a:cubicBezTo>
                  <a:cubicBezTo>
                    <a:pt x="0" y="34"/>
                    <a:pt x="61" y="277"/>
                    <a:pt x="183" y="581"/>
                  </a:cubicBezTo>
                  <a:cubicBezTo>
                    <a:pt x="325" y="837"/>
                    <a:pt x="440" y="1040"/>
                    <a:pt x="504" y="1040"/>
                  </a:cubicBezTo>
                  <a:cubicBezTo>
                    <a:pt x="509" y="1040"/>
                    <a:pt x="513" y="1039"/>
                    <a:pt x="517" y="1037"/>
                  </a:cubicBezTo>
                  <a:cubicBezTo>
                    <a:pt x="547" y="1037"/>
                    <a:pt x="487" y="763"/>
                    <a:pt x="365" y="490"/>
                  </a:cubicBezTo>
                  <a:cubicBezTo>
                    <a:pt x="251" y="205"/>
                    <a:pt x="111" y="1"/>
                    <a:pt x="4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91" name="Google Shape;791;p43"/>
            <p:cNvSpPr/>
            <p:nvPr/>
          </p:nvSpPr>
          <p:spPr>
            <a:xfrm>
              <a:off x="1786775" y="3804975"/>
              <a:ext cx="13700" cy="26025"/>
            </a:xfrm>
            <a:custGeom>
              <a:avLst/>
              <a:gdLst/>
              <a:ahLst/>
              <a:cxnLst/>
              <a:rect l="l" t="t" r="r" b="b"/>
              <a:pathLst>
                <a:path w="548" h="1041" extrusionOk="0">
                  <a:moveTo>
                    <a:pt x="43" y="1"/>
                  </a:moveTo>
                  <a:cubicBezTo>
                    <a:pt x="39" y="1"/>
                    <a:pt x="35" y="2"/>
                    <a:pt x="31" y="4"/>
                  </a:cubicBezTo>
                  <a:cubicBezTo>
                    <a:pt x="0" y="4"/>
                    <a:pt x="61" y="277"/>
                    <a:pt x="183" y="551"/>
                  </a:cubicBezTo>
                  <a:cubicBezTo>
                    <a:pt x="297" y="835"/>
                    <a:pt x="437" y="1040"/>
                    <a:pt x="480" y="1040"/>
                  </a:cubicBezTo>
                  <a:cubicBezTo>
                    <a:pt x="482" y="1040"/>
                    <a:pt x="485" y="1039"/>
                    <a:pt x="487" y="1037"/>
                  </a:cubicBezTo>
                  <a:cubicBezTo>
                    <a:pt x="548" y="1007"/>
                    <a:pt x="487" y="764"/>
                    <a:pt x="365" y="490"/>
                  </a:cubicBezTo>
                  <a:cubicBezTo>
                    <a:pt x="223" y="206"/>
                    <a:pt x="107" y="1"/>
                    <a:pt x="4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92" name="Google Shape;792;p43"/>
            <p:cNvSpPr/>
            <p:nvPr/>
          </p:nvSpPr>
          <p:spPr>
            <a:xfrm>
              <a:off x="1808800" y="3857425"/>
              <a:ext cx="13725" cy="26000"/>
            </a:xfrm>
            <a:custGeom>
              <a:avLst/>
              <a:gdLst/>
              <a:ahLst/>
              <a:cxnLst/>
              <a:rect l="l" t="t" r="r" b="b"/>
              <a:pathLst>
                <a:path w="549" h="1040" extrusionOk="0">
                  <a:moveTo>
                    <a:pt x="74" y="0"/>
                  </a:moveTo>
                  <a:cubicBezTo>
                    <a:pt x="70" y="0"/>
                    <a:pt x="66" y="1"/>
                    <a:pt x="62" y="3"/>
                  </a:cubicBezTo>
                  <a:cubicBezTo>
                    <a:pt x="1" y="3"/>
                    <a:pt x="62" y="277"/>
                    <a:pt x="183" y="550"/>
                  </a:cubicBezTo>
                  <a:cubicBezTo>
                    <a:pt x="297" y="835"/>
                    <a:pt x="438" y="1039"/>
                    <a:pt x="480" y="1039"/>
                  </a:cubicBezTo>
                  <a:cubicBezTo>
                    <a:pt x="483" y="1039"/>
                    <a:pt x="485" y="1038"/>
                    <a:pt x="487" y="1037"/>
                  </a:cubicBezTo>
                  <a:cubicBezTo>
                    <a:pt x="548" y="1006"/>
                    <a:pt x="487" y="763"/>
                    <a:pt x="366" y="459"/>
                  </a:cubicBezTo>
                  <a:cubicBezTo>
                    <a:pt x="252" y="203"/>
                    <a:pt x="138" y="0"/>
                    <a:pt x="7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93" name="Google Shape;793;p43"/>
            <p:cNvSpPr/>
            <p:nvPr/>
          </p:nvSpPr>
          <p:spPr>
            <a:xfrm>
              <a:off x="1830850" y="3909850"/>
              <a:ext cx="12950" cy="26700"/>
            </a:xfrm>
            <a:custGeom>
              <a:avLst/>
              <a:gdLst/>
              <a:ahLst/>
              <a:cxnLst/>
              <a:rect l="l" t="t" r="r" b="b"/>
              <a:pathLst>
                <a:path w="518" h="1068" extrusionOk="0">
                  <a:moveTo>
                    <a:pt x="68" y="0"/>
                  </a:moveTo>
                  <a:cubicBezTo>
                    <a:pt x="66" y="0"/>
                    <a:pt x="63" y="1"/>
                    <a:pt x="61" y="3"/>
                  </a:cubicBezTo>
                  <a:cubicBezTo>
                    <a:pt x="0" y="3"/>
                    <a:pt x="61" y="277"/>
                    <a:pt x="152" y="550"/>
                  </a:cubicBezTo>
                  <a:cubicBezTo>
                    <a:pt x="274" y="854"/>
                    <a:pt x="426" y="1067"/>
                    <a:pt x="487" y="1067"/>
                  </a:cubicBezTo>
                  <a:cubicBezTo>
                    <a:pt x="517" y="1037"/>
                    <a:pt x="456" y="794"/>
                    <a:pt x="365" y="490"/>
                  </a:cubicBezTo>
                  <a:cubicBezTo>
                    <a:pt x="251" y="205"/>
                    <a:pt x="111" y="0"/>
                    <a:pt x="6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94" name="Google Shape;794;p43"/>
            <p:cNvSpPr/>
            <p:nvPr/>
          </p:nvSpPr>
          <p:spPr>
            <a:xfrm>
              <a:off x="1852125" y="3962350"/>
              <a:ext cx="12175" cy="26700"/>
            </a:xfrm>
            <a:custGeom>
              <a:avLst/>
              <a:gdLst/>
              <a:ahLst/>
              <a:cxnLst/>
              <a:rect l="l" t="t" r="r" b="b"/>
              <a:pathLst>
                <a:path w="487" h="1068" extrusionOk="0">
                  <a:moveTo>
                    <a:pt x="31" y="1"/>
                  </a:moveTo>
                  <a:cubicBezTo>
                    <a:pt x="0" y="31"/>
                    <a:pt x="31" y="274"/>
                    <a:pt x="152" y="578"/>
                  </a:cubicBezTo>
                  <a:cubicBezTo>
                    <a:pt x="266" y="863"/>
                    <a:pt x="380" y="1067"/>
                    <a:pt x="444" y="1067"/>
                  </a:cubicBezTo>
                  <a:cubicBezTo>
                    <a:pt x="448" y="1067"/>
                    <a:pt x="453" y="1066"/>
                    <a:pt x="456" y="1065"/>
                  </a:cubicBezTo>
                  <a:cubicBezTo>
                    <a:pt x="487" y="1065"/>
                    <a:pt x="456" y="791"/>
                    <a:pt x="335" y="517"/>
                  </a:cubicBezTo>
                  <a:cubicBezTo>
                    <a:pt x="213" y="213"/>
                    <a:pt x="92" y="1"/>
                    <a:pt x="3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95" name="Google Shape;795;p43"/>
            <p:cNvSpPr/>
            <p:nvPr/>
          </p:nvSpPr>
          <p:spPr>
            <a:xfrm>
              <a:off x="1871875" y="4016225"/>
              <a:ext cx="12950" cy="26700"/>
            </a:xfrm>
            <a:custGeom>
              <a:avLst/>
              <a:gdLst/>
              <a:ahLst/>
              <a:cxnLst/>
              <a:rect l="l" t="t" r="r" b="b"/>
              <a:pathLst>
                <a:path w="518" h="1068" extrusionOk="0">
                  <a:moveTo>
                    <a:pt x="74" y="1"/>
                  </a:moveTo>
                  <a:cubicBezTo>
                    <a:pt x="70" y="1"/>
                    <a:pt x="65" y="2"/>
                    <a:pt x="62" y="4"/>
                  </a:cubicBezTo>
                  <a:cubicBezTo>
                    <a:pt x="1" y="4"/>
                    <a:pt x="62" y="277"/>
                    <a:pt x="153" y="551"/>
                  </a:cubicBezTo>
                  <a:cubicBezTo>
                    <a:pt x="274" y="855"/>
                    <a:pt x="396" y="1068"/>
                    <a:pt x="457" y="1068"/>
                  </a:cubicBezTo>
                  <a:cubicBezTo>
                    <a:pt x="517" y="1037"/>
                    <a:pt x="457" y="794"/>
                    <a:pt x="366" y="490"/>
                  </a:cubicBezTo>
                  <a:cubicBezTo>
                    <a:pt x="252" y="206"/>
                    <a:pt x="138" y="1"/>
                    <a:pt x="7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96" name="Google Shape;796;p43"/>
            <p:cNvSpPr/>
            <p:nvPr/>
          </p:nvSpPr>
          <p:spPr>
            <a:xfrm>
              <a:off x="1891650" y="4069425"/>
              <a:ext cx="12175" cy="26775"/>
            </a:xfrm>
            <a:custGeom>
              <a:avLst/>
              <a:gdLst/>
              <a:ahLst/>
              <a:cxnLst/>
              <a:rect l="l" t="t" r="r" b="b"/>
              <a:pathLst>
                <a:path w="487" h="1071" extrusionOk="0">
                  <a:moveTo>
                    <a:pt x="67" y="1"/>
                  </a:moveTo>
                  <a:cubicBezTo>
                    <a:pt x="65" y="1"/>
                    <a:pt x="63" y="2"/>
                    <a:pt x="61" y="3"/>
                  </a:cubicBezTo>
                  <a:cubicBezTo>
                    <a:pt x="0" y="34"/>
                    <a:pt x="30" y="277"/>
                    <a:pt x="152" y="581"/>
                  </a:cubicBezTo>
                  <a:cubicBezTo>
                    <a:pt x="237" y="866"/>
                    <a:pt x="349" y="1070"/>
                    <a:pt x="413" y="1070"/>
                  </a:cubicBezTo>
                  <a:cubicBezTo>
                    <a:pt x="418" y="1070"/>
                    <a:pt x="422" y="1069"/>
                    <a:pt x="426" y="1067"/>
                  </a:cubicBezTo>
                  <a:cubicBezTo>
                    <a:pt x="486" y="1067"/>
                    <a:pt x="426" y="794"/>
                    <a:pt x="334" y="520"/>
                  </a:cubicBezTo>
                  <a:cubicBezTo>
                    <a:pt x="220" y="233"/>
                    <a:pt x="105" y="1"/>
                    <a:pt x="6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97" name="Google Shape;797;p43"/>
            <p:cNvSpPr/>
            <p:nvPr/>
          </p:nvSpPr>
          <p:spPr>
            <a:xfrm>
              <a:off x="1910625" y="4123375"/>
              <a:ext cx="11425" cy="26700"/>
            </a:xfrm>
            <a:custGeom>
              <a:avLst/>
              <a:gdLst/>
              <a:ahLst/>
              <a:cxnLst/>
              <a:rect l="l" t="t" r="r" b="b"/>
              <a:pathLst>
                <a:path w="457" h="1068" extrusionOk="0">
                  <a:moveTo>
                    <a:pt x="42" y="1"/>
                  </a:moveTo>
                  <a:cubicBezTo>
                    <a:pt x="38" y="1"/>
                    <a:pt x="35" y="2"/>
                    <a:pt x="31" y="4"/>
                  </a:cubicBezTo>
                  <a:cubicBezTo>
                    <a:pt x="1" y="4"/>
                    <a:pt x="31" y="277"/>
                    <a:pt x="123" y="581"/>
                  </a:cubicBezTo>
                  <a:cubicBezTo>
                    <a:pt x="214" y="855"/>
                    <a:pt x="366" y="1067"/>
                    <a:pt x="396" y="1067"/>
                  </a:cubicBezTo>
                  <a:cubicBezTo>
                    <a:pt x="457" y="1067"/>
                    <a:pt x="426" y="794"/>
                    <a:pt x="305" y="520"/>
                  </a:cubicBezTo>
                  <a:cubicBezTo>
                    <a:pt x="219" y="234"/>
                    <a:pt x="106" y="1"/>
                    <a:pt x="4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98" name="Google Shape;798;p43"/>
            <p:cNvSpPr/>
            <p:nvPr/>
          </p:nvSpPr>
          <p:spPr>
            <a:xfrm>
              <a:off x="1928125" y="4177400"/>
              <a:ext cx="11400" cy="27375"/>
            </a:xfrm>
            <a:custGeom>
              <a:avLst/>
              <a:gdLst/>
              <a:ahLst/>
              <a:cxnLst/>
              <a:rect l="l" t="t" r="r" b="b"/>
              <a:pathLst>
                <a:path w="456" h="1095" extrusionOk="0">
                  <a:moveTo>
                    <a:pt x="61" y="1"/>
                  </a:moveTo>
                  <a:cubicBezTo>
                    <a:pt x="0" y="31"/>
                    <a:pt x="30" y="274"/>
                    <a:pt x="152" y="578"/>
                  </a:cubicBezTo>
                  <a:cubicBezTo>
                    <a:pt x="243" y="882"/>
                    <a:pt x="365" y="1095"/>
                    <a:pt x="426" y="1095"/>
                  </a:cubicBezTo>
                  <a:cubicBezTo>
                    <a:pt x="456" y="1064"/>
                    <a:pt x="426" y="821"/>
                    <a:pt x="334" y="517"/>
                  </a:cubicBezTo>
                  <a:cubicBezTo>
                    <a:pt x="243" y="213"/>
                    <a:pt x="122" y="1"/>
                    <a:pt x="6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99" name="Google Shape;799;p43"/>
            <p:cNvSpPr/>
            <p:nvPr/>
          </p:nvSpPr>
          <p:spPr>
            <a:xfrm>
              <a:off x="1945600" y="4232050"/>
              <a:ext cx="10650" cy="26675"/>
            </a:xfrm>
            <a:custGeom>
              <a:avLst/>
              <a:gdLst/>
              <a:ahLst/>
              <a:cxnLst/>
              <a:rect l="l" t="t" r="r" b="b"/>
              <a:pathLst>
                <a:path w="426" h="1067" extrusionOk="0">
                  <a:moveTo>
                    <a:pt x="41" y="1"/>
                  </a:moveTo>
                  <a:cubicBezTo>
                    <a:pt x="38" y="1"/>
                    <a:pt x="34" y="1"/>
                    <a:pt x="31" y="3"/>
                  </a:cubicBezTo>
                  <a:cubicBezTo>
                    <a:pt x="0" y="3"/>
                    <a:pt x="31" y="246"/>
                    <a:pt x="122" y="550"/>
                  </a:cubicBezTo>
                  <a:cubicBezTo>
                    <a:pt x="213" y="854"/>
                    <a:pt x="335" y="1067"/>
                    <a:pt x="365" y="1067"/>
                  </a:cubicBezTo>
                  <a:cubicBezTo>
                    <a:pt x="426" y="1067"/>
                    <a:pt x="395" y="793"/>
                    <a:pt x="304" y="520"/>
                  </a:cubicBezTo>
                  <a:cubicBezTo>
                    <a:pt x="218" y="233"/>
                    <a:pt x="105" y="1"/>
                    <a:pt x="4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00" name="Google Shape;800;p43"/>
            <p:cNvSpPr/>
            <p:nvPr/>
          </p:nvSpPr>
          <p:spPr>
            <a:xfrm>
              <a:off x="1961550" y="4286075"/>
              <a:ext cx="10650" cy="27375"/>
            </a:xfrm>
            <a:custGeom>
              <a:avLst/>
              <a:gdLst/>
              <a:ahLst/>
              <a:cxnLst/>
              <a:rect l="l" t="t" r="r" b="b"/>
              <a:pathLst>
                <a:path w="426" h="1095" extrusionOk="0">
                  <a:moveTo>
                    <a:pt x="61" y="0"/>
                  </a:moveTo>
                  <a:cubicBezTo>
                    <a:pt x="0" y="31"/>
                    <a:pt x="31" y="274"/>
                    <a:pt x="122" y="578"/>
                  </a:cubicBezTo>
                  <a:cubicBezTo>
                    <a:pt x="213" y="882"/>
                    <a:pt x="335" y="1094"/>
                    <a:pt x="365" y="1094"/>
                  </a:cubicBezTo>
                  <a:cubicBezTo>
                    <a:pt x="426" y="1094"/>
                    <a:pt x="396" y="851"/>
                    <a:pt x="304" y="547"/>
                  </a:cubicBezTo>
                  <a:cubicBezTo>
                    <a:pt x="213" y="243"/>
                    <a:pt x="122" y="0"/>
                    <a:pt x="6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01" name="Google Shape;801;p43"/>
            <p:cNvSpPr/>
            <p:nvPr/>
          </p:nvSpPr>
          <p:spPr>
            <a:xfrm>
              <a:off x="1976750" y="4341475"/>
              <a:ext cx="10650" cy="27450"/>
            </a:xfrm>
            <a:custGeom>
              <a:avLst/>
              <a:gdLst/>
              <a:ahLst/>
              <a:cxnLst/>
              <a:rect l="l" t="t" r="r" b="b"/>
              <a:pathLst>
                <a:path w="426" h="1098" extrusionOk="0">
                  <a:moveTo>
                    <a:pt x="72" y="0"/>
                  </a:moveTo>
                  <a:cubicBezTo>
                    <a:pt x="68" y="0"/>
                    <a:pt x="65" y="1"/>
                    <a:pt x="61" y="3"/>
                  </a:cubicBezTo>
                  <a:cubicBezTo>
                    <a:pt x="0" y="3"/>
                    <a:pt x="31" y="277"/>
                    <a:pt x="122" y="581"/>
                  </a:cubicBezTo>
                  <a:cubicBezTo>
                    <a:pt x="213" y="854"/>
                    <a:pt x="304" y="1097"/>
                    <a:pt x="365" y="1097"/>
                  </a:cubicBezTo>
                  <a:cubicBezTo>
                    <a:pt x="426" y="1067"/>
                    <a:pt x="396" y="824"/>
                    <a:pt x="304" y="520"/>
                  </a:cubicBezTo>
                  <a:cubicBezTo>
                    <a:pt x="247" y="233"/>
                    <a:pt x="136" y="0"/>
                    <a:pt x="7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02" name="Google Shape;802;p43"/>
            <p:cNvSpPr/>
            <p:nvPr/>
          </p:nvSpPr>
          <p:spPr>
            <a:xfrm>
              <a:off x="1991950" y="4396250"/>
              <a:ext cx="9900" cy="27375"/>
            </a:xfrm>
            <a:custGeom>
              <a:avLst/>
              <a:gdLst/>
              <a:ahLst/>
              <a:cxnLst/>
              <a:rect l="l" t="t" r="r" b="b"/>
              <a:pathLst>
                <a:path w="396" h="1095" extrusionOk="0">
                  <a:moveTo>
                    <a:pt x="61" y="1"/>
                  </a:moveTo>
                  <a:cubicBezTo>
                    <a:pt x="0" y="1"/>
                    <a:pt x="31" y="274"/>
                    <a:pt x="91" y="578"/>
                  </a:cubicBezTo>
                  <a:cubicBezTo>
                    <a:pt x="183" y="882"/>
                    <a:pt x="274" y="1095"/>
                    <a:pt x="335" y="1095"/>
                  </a:cubicBezTo>
                  <a:cubicBezTo>
                    <a:pt x="395" y="1095"/>
                    <a:pt x="365" y="821"/>
                    <a:pt x="304" y="517"/>
                  </a:cubicBezTo>
                  <a:cubicBezTo>
                    <a:pt x="213" y="213"/>
                    <a:pt x="122" y="1"/>
                    <a:pt x="6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03" name="Google Shape;803;p43"/>
            <p:cNvSpPr/>
            <p:nvPr/>
          </p:nvSpPr>
          <p:spPr>
            <a:xfrm>
              <a:off x="2006375" y="4451650"/>
              <a:ext cx="9150" cy="27450"/>
            </a:xfrm>
            <a:custGeom>
              <a:avLst/>
              <a:gdLst/>
              <a:ahLst/>
              <a:cxnLst/>
              <a:rect l="l" t="t" r="r" b="b"/>
              <a:pathLst>
                <a:path w="366" h="1098" extrusionOk="0">
                  <a:moveTo>
                    <a:pt x="68" y="1"/>
                  </a:moveTo>
                  <a:cubicBezTo>
                    <a:pt x="65" y="1"/>
                    <a:pt x="63" y="2"/>
                    <a:pt x="62" y="3"/>
                  </a:cubicBezTo>
                  <a:cubicBezTo>
                    <a:pt x="1" y="3"/>
                    <a:pt x="1" y="247"/>
                    <a:pt x="92" y="581"/>
                  </a:cubicBezTo>
                  <a:cubicBezTo>
                    <a:pt x="153" y="885"/>
                    <a:pt x="274" y="1098"/>
                    <a:pt x="335" y="1098"/>
                  </a:cubicBezTo>
                  <a:cubicBezTo>
                    <a:pt x="366" y="1098"/>
                    <a:pt x="366" y="824"/>
                    <a:pt x="274" y="520"/>
                  </a:cubicBezTo>
                  <a:cubicBezTo>
                    <a:pt x="217" y="233"/>
                    <a:pt x="106" y="1"/>
                    <a:pt x="6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04" name="Google Shape;804;p43"/>
            <p:cNvSpPr/>
            <p:nvPr/>
          </p:nvSpPr>
          <p:spPr>
            <a:xfrm>
              <a:off x="2019300" y="4507125"/>
              <a:ext cx="9150" cy="27450"/>
            </a:xfrm>
            <a:custGeom>
              <a:avLst/>
              <a:gdLst/>
              <a:ahLst/>
              <a:cxnLst/>
              <a:rect l="l" t="t" r="r" b="b"/>
              <a:pathLst>
                <a:path w="366" h="1098" extrusionOk="0">
                  <a:moveTo>
                    <a:pt x="67" y="1"/>
                  </a:moveTo>
                  <a:cubicBezTo>
                    <a:pt x="65" y="1"/>
                    <a:pt x="63" y="2"/>
                    <a:pt x="61" y="3"/>
                  </a:cubicBezTo>
                  <a:cubicBezTo>
                    <a:pt x="1" y="3"/>
                    <a:pt x="1" y="277"/>
                    <a:pt x="92" y="581"/>
                  </a:cubicBezTo>
                  <a:cubicBezTo>
                    <a:pt x="153" y="885"/>
                    <a:pt x="244" y="1098"/>
                    <a:pt x="304" y="1098"/>
                  </a:cubicBezTo>
                  <a:cubicBezTo>
                    <a:pt x="365" y="1098"/>
                    <a:pt x="335" y="824"/>
                    <a:pt x="274" y="520"/>
                  </a:cubicBezTo>
                  <a:cubicBezTo>
                    <a:pt x="217" y="233"/>
                    <a:pt x="105" y="1"/>
                    <a:pt x="6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05" name="Google Shape;805;p43"/>
            <p:cNvSpPr/>
            <p:nvPr/>
          </p:nvSpPr>
          <p:spPr>
            <a:xfrm>
              <a:off x="2031450" y="4562600"/>
              <a:ext cx="8400" cy="28200"/>
            </a:xfrm>
            <a:custGeom>
              <a:avLst/>
              <a:gdLst/>
              <a:ahLst/>
              <a:cxnLst/>
              <a:rect l="l" t="t" r="r" b="b"/>
              <a:pathLst>
                <a:path w="336" h="1128" extrusionOk="0">
                  <a:moveTo>
                    <a:pt x="72" y="1"/>
                  </a:moveTo>
                  <a:cubicBezTo>
                    <a:pt x="69" y="1"/>
                    <a:pt x="65" y="1"/>
                    <a:pt x="62" y="3"/>
                  </a:cubicBezTo>
                  <a:cubicBezTo>
                    <a:pt x="1" y="3"/>
                    <a:pt x="1" y="277"/>
                    <a:pt x="92" y="581"/>
                  </a:cubicBezTo>
                  <a:cubicBezTo>
                    <a:pt x="153" y="885"/>
                    <a:pt x="244" y="1128"/>
                    <a:pt x="305" y="1128"/>
                  </a:cubicBezTo>
                  <a:cubicBezTo>
                    <a:pt x="335" y="1097"/>
                    <a:pt x="335" y="854"/>
                    <a:pt x="274" y="550"/>
                  </a:cubicBezTo>
                  <a:cubicBezTo>
                    <a:pt x="217" y="235"/>
                    <a:pt x="133" y="1"/>
                    <a:pt x="7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06" name="Google Shape;806;p43"/>
            <p:cNvSpPr/>
            <p:nvPr/>
          </p:nvSpPr>
          <p:spPr>
            <a:xfrm>
              <a:off x="2042850" y="4618150"/>
              <a:ext cx="8400" cy="28125"/>
            </a:xfrm>
            <a:custGeom>
              <a:avLst/>
              <a:gdLst/>
              <a:ahLst/>
              <a:cxnLst/>
              <a:rect l="l" t="t" r="r" b="b"/>
              <a:pathLst>
                <a:path w="336" h="1125" extrusionOk="0">
                  <a:moveTo>
                    <a:pt x="92" y="0"/>
                  </a:moveTo>
                  <a:cubicBezTo>
                    <a:pt x="1" y="30"/>
                    <a:pt x="31" y="274"/>
                    <a:pt x="92" y="578"/>
                  </a:cubicBezTo>
                  <a:cubicBezTo>
                    <a:pt x="153" y="882"/>
                    <a:pt x="244" y="1125"/>
                    <a:pt x="305" y="1125"/>
                  </a:cubicBezTo>
                  <a:cubicBezTo>
                    <a:pt x="335" y="1125"/>
                    <a:pt x="335" y="851"/>
                    <a:pt x="274" y="547"/>
                  </a:cubicBezTo>
                  <a:cubicBezTo>
                    <a:pt x="214" y="243"/>
                    <a:pt x="153" y="0"/>
                    <a:pt x="9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07" name="Google Shape;807;p43"/>
            <p:cNvSpPr/>
            <p:nvPr/>
          </p:nvSpPr>
          <p:spPr>
            <a:xfrm>
              <a:off x="2053500" y="4674250"/>
              <a:ext cx="6100" cy="13825"/>
            </a:xfrm>
            <a:custGeom>
              <a:avLst/>
              <a:gdLst/>
              <a:ahLst/>
              <a:cxnLst/>
              <a:rect l="l" t="t" r="r" b="b"/>
              <a:pathLst>
                <a:path w="244" h="553" extrusionOk="0">
                  <a:moveTo>
                    <a:pt x="103" y="1"/>
                  </a:moveTo>
                  <a:cubicBezTo>
                    <a:pt x="99" y="1"/>
                    <a:pt x="95" y="2"/>
                    <a:pt x="92" y="5"/>
                  </a:cubicBezTo>
                  <a:cubicBezTo>
                    <a:pt x="31" y="5"/>
                    <a:pt x="0" y="127"/>
                    <a:pt x="31" y="279"/>
                  </a:cubicBezTo>
                  <a:cubicBezTo>
                    <a:pt x="61" y="461"/>
                    <a:pt x="122" y="552"/>
                    <a:pt x="183" y="552"/>
                  </a:cubicBezTo>
                  <a:cubicBezTo>
                    <a:pt x="244" y="552"/>
                    <a:pt x="244" y="400"/>
                    <a:pt x="213" y="248"/>
                  </a:cubicBezTo>
                  <a:cubicBezTo>
                    <a:pt x="213" y="112"/>
                    <a:pt x="140" y="1"/>
                    <a:pt x="10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08" name="Google Shape;808;p43"/>
            <p:cNvSpPr/>
            <p:nvPr/>
          </p:nvSpPr>
          <p:spPr>
            <a:xfrm>
              <a:off x="1978275" y="4688050"/>
              <a:ext cx="276625" cy="47900"/>
            </a:xfrm>
            <a:custGeom>
              <a:avLst/>
              <a:gdLst/>
              <a:ahLst/>
              <a:cxnLst/>
              <a:rect l="l" t="t" r="r" b="b"/>
              <a:pathLst>
                <a:path w="11065" h="1916" extrusionOk="0">
                  <a:moveTo>
                    <a:pt x="0" y="0"/>
                  </a:moveTo>
                  <a:lnTo>
                    <a:pt x="547" y="1794"/>
                  </a:lnTo>
                  <a:lnTo>
                    <a:pt x="11064" y="1915"/>
                  </a:lnTo>
                  <a:lnTo>
                    <a:pt x="10639" y="1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09" name="Google Shape;809;p43"/>
            <p:cNvSpPr/>
            <p:nvPr/>
          </p:nvSpPr>
          <p:spPr>
            <a:xfrm>
              <a:off x="1635550" y="3542900"/>
              <a:ext cx="401250" cy="1148975"/>
            </a:xfrm>
            <a:custGeom>
              <a:avLst/>
              <a:gdLst/>
              <a:ahLst/>
              <a:cxnLst/>
              <a:rect l="l" t="t" r="r" b="b"/>
              <a:pathLst>
                <a:path w="16050" h="45959" extrusionOk="0">
                  <a:moveTo>
                    <a:pt x="1" y="0"/>
                  </a:moveTo>
                  <a:cubicBezTo>
                    <a:pt x="1" y="31"/>
                    <a:pt x="31" y="61"/>
                    <a:pt x="61" y="122"/>
                  </a:cubicBezTo>
                  <a:lnTo>
                    <a:pt x="213" y="456"/>
                  </a:lnTo>
                  <a:lnTo>
                    <a:pt x="821" y="1733"/>
                  </a:lnTo>
                  <a:cubicBezTo>
                    <a:pt x="1369" y="2888"/>
                    <a:pt x="2128" y="4468"/>
                    <a:pt x="3071" y="6475"/>
                  </a:cubicBezTo>
                  <a:cubicBezTo>
                    <a:pt x="3983" y="8481"/>
                    <a:pt x="5077" y="10852"/>
                    <a:pt x="6262" y="13526"/>
                  </a:cubicBezTo>
                  <a:cubicBezTo>
                    <a:pt x="6840" y="14894"/>
                    <a:pt x="7417" y="16292"/>
                    <a:pt x="8025" y="17782"/>
                  </a:cubicBezTo>
                  <a:cubicBezTo>
                    <a:pt x="8633" y="19241"/>
                    <a:pt x="9180" y="20791"/>
                    <a:pt x="9697" y="22402"/>
                  </a:cubicBezTo>
                  <a:cubicBezTo>
                    <a:pt x="10700" y="25624"/>
                    <a:pt x="11521" y="28724"/>
                    <a:pt x="12281" y="31521"/>
                  </a:cubicBezTo>
                  <a:lnTo>
                    <a:pt x="14256" y="39059"/>
                  </a:lnTo>
                  <a:cubicBezTo>
                    <a:pt x="14803" y="41186"/>
                    <a:pt x="15229" y="42919"/>
                    <a:pt x="15563" y="44104"/>
                  </a:cubicBezTo>
                  <a:cubicBezTo>
                    <a:pt x="15715" y="44712"/>
                    <a:pt x="15837" y="45168"/>
                    <a:pt x="15928" y="45502"/>
                  </a:cubicBezTo>
                  <a:cubicBezTo>
                    <a:pt x="15958" y="45654"/>
                    <a:pt x="15989" y="45746"/>
                    <a:pt x="16019" y="45837"/>
                  </a:cubicBezTo>
                  <a:cubicBezTo>
                    <a:pt x="15989" y="45746"/>
                    <a:pt x="15958" y="45624"/>
                    <a:pt x="15928" y="45472"/>
                  </a:cubicBezTo>
                  <a:cubicBezTo>
                    <a:pt x="15867" y="45138"/>
                    <a:pt x="15746" y="44682"/>
                    <a:pt x="15624" y="44104"/>
                  </a:cubicBezTo>
                  <a:lnTo>
                    <a:pt x="14378" y="38998"/>
                  </a:lnTo>
                  <a:cubicBezTo>
                    <a:pt x="13831" y="36870"/>
                    <a:pt x="13192" y="34317"/>
                    <a:pt x="12433" y="31490"/>
                  </a:cubicBezTo>
                  <a:cubicBezTo>
                    <a:pt x="11673" y="28663"/>
                    <a:pt x="10852" y="25563"/>
                    <a:pt x="9879" y="22341"/>
                  </a:cubicBezTo>
                  <a:cubicBezTo>
                    <a:pt x="9363" y="20730"/>
                    <a:pt x="8785" y="19180"/>
                    <a:pt x="8177" y="17691"/>
                  </a:cubicBezTo>
                  <a:cubicBezTo>
                    <a:pt x="7600" y="16201"/>
                    <a:pt x="6992" y="14803"/>
                    <a:pt x="6414" y="13466"/>
                  </a:cubicBezTo>
                  <a:cubicBezTo>
                    <a:pt x="5229" y="10791"/>
                    <a:pt x="4104" y="8389"/>
                    <a:pt x="3162" y="6414"/>
                  </a:cubicBezTo>
                  <a:cubicBezTo>
                    <a:pt x="2220" y="4408"/>
                    <a:pt x="1429" y="2797"/>
                    <a:pt x="882" y="1702"/>
                  </a:cubicBezTo>
                  <a:lnTo>
                    <a:pt x="244" y="426"/>
                  </a:lnTo>
                  <a:lnTo>
                    <a:pt x="61" y="92"/>
                  </a:lnTo>
                  <a:cubicBezTo>
                    <a:pt x="31" y="31"/>
                    <a:pt x="1" y="0"/>
                    <a:pt x="1" y="0"/>
                  </a:cubicBezTo>
                  <a:close/>
                  <a:moveTo>
                    <a:pt x="16019" y="45837"/>
                  </a:moveTo>
                  <a:cubicBezTo>
                    <a:pt x="16019" y="45898"/>
                    <a:pt x="16019" y="45928"/>
                    <a:pt x="16050" y="45958"/>
                  </a:cubicBezTo>
                  <a:cubicBezTo>
                    <a:pt x="16050" y="45928"/>
                    <a:pt x="16019" y="45867"/>
                    <a:pt x="16019" y="45837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10" name="Google Shape;810;p43"/>
            <p:cNvSpPr/>
            <p:nvPr/>
          </p:nvSpPr>
          <p:spPr>
            <a:xfrm>
              <a:off x="1197100" y="4474225"/>
              <a:ext cx="20550" cy="21700"/>
            </a:xfrm>
            <a:custGeom>
              <a:avLst/>
              <a:gdLst/>
              <a:ahLst/>
              <a:cxnLst/>
              <a:rect l="l" t="t" r="r" b="b"/>
              <a:pathLst>
                <a:path w="822" h="868" extrusionOk="0">
                  <a:moveTo>
                    <a:pt x="761" y="1"/>
                  </a:moveTo>
                  <a:cubicBezTo>
                    <a:pt x="681" y="1"/>
                    <a:pt x="520" y="166"/>
                    <a:pt x="335" y="377"/>
                  </a:cubicBezTo>
                  <a:cubicBezTo>
                    <a:pt x="122" y="620"/>
                    <a:pt x="0" y="863"/>
                    <a:pt x="31" y="863"/>
                  </a:cubicBezTo>
                  <a:cubicBezTo>
                    <a:pt x="36" y="866"/>
                    <a:pt x="42" y="867"/>
                    <a:pt x="49" y="867"/>
                  </a:cubicBezTo>
                  <a:cubicBezTo>
                    <a:pt x="123" y="867"/>
                    <a:pt x="292" y="721"/>
                    <a:pt x="487" y="499"/>
                  </a:cubicBezTo>
                  <a:cubicBezTo>
                    <a:pt x="699" y="255"/>
                    <a:pt x="821" y="43"/>
                    <a:pt x="791" y="12"/>
                  </a:cubicBezTo>
                  <a:cubicBezTo>
                    <a:pt x="783" y="4"/>
                    <a:pt x="773" y="1"/>
                    <a:pt x="76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11" name="Google Shape;811;p43"/>
            <p:cNvSpPr/>
            <p:nvPr/>
          </p:nvSpPr>
          <p:spPr>
            <a:xfrm>
              <a:off x="1233575" y="4430350"/>
              <a:ext cx="20550" cy="22250"/>
            </a:xfrm>
            <a:custGeom>
              <a:avLst/>
              <a:gdLst/>
              <a:ahLst/>
              <a:cxnLst/>
              <a:rect l="l" t="t" r="r" b="b"/>
              <a:pathLst>
                <a:path w="822" h="890" extrusionOk="0">
                  <a:moveTo>
                    <a:pt x="773" y="0"/>
                  </a:moveTo>
                  <a:cubicBezTo>
                    <a:pt x="699" y="0"/>
                    <a:pt x="529" y="147"/>
                    <a:pt x="335" y="369"/>
                  </a:cubicBezTo>
                  <a:cubicBezTo>
                    <a:pt x="152" y="612"/>
                    <a:pt x="0" y="855"/>
                    <a:pt x="61" y="886"/>
                  </a:cubicBezTo>
                  <a:cubicBezTo>
                    <a:pt x="66" y="888"/>
                    <a:pt x="71" y="889"/>
                    <a:pt x="76" y="889"/>
                  </a:cubicBezTo>
                  <a:cubicBezTo>
                    <a:pt x="149" y="889"/>
                    <a:pt x="318" y="716"/>
                    <a:pt x="487" y="491"/>
                  </a:cubicBezTo>
                  <a:cubicBezTo>
                    <a:pt x="699" y="248"/>
                    <a:pt x="821" y="35"/>
                    <a:pt x="791" y="4"/>
                  </a:cubicBezTo>
                  <a:cubicBezTo>
                    <a:pt x="785" y="2"/>
                    <a:pt x="779" y="0"/>
                    <a:pt x="77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12" name="Google Shape;812;p43"/>
            <p:cNvSpPr/>
            <p:nvPr/>
          </p:nvSpPr>
          <p:spPr>
            <a:xfrm>
              <a:off x="1270050" y="4386075"/>
              <a:ext cx="19775" cy="22450"/>
            </a:xfrm>
            <a:custGeom>
              <a:avLst/>
              <a:gdLst/>
              <a:ahLst/>
              <a:cxnLst/>
              <a:rect l="l" t="t" r="r" b="b"/>
              <a:pathLst>
                <a:path w="791" h="898" extrusionOk="0">
                  <a:moveTo>
                    <a:pt x="739" y="1"/>
                  </a:moveTo>
                  <a:cubicBezTo>
                    <a:pt x="674" y="1"/>
                    <a:pt x="493" y="166"/>
                    <a:pt x="335" y="377"/>
                  </a:cubicBezTo>
                  <a:cubicBezTo>
                    <a:pt x="122" y="620"/>
                    <a:pt x="0" y="863"/>
                    <a:pt x="31" y="894"/>
                  </a:cubicBezTo>
                  <a:cubicBezTo>
                    <a:pt x="35" y="896"/>
                    <a:pt x="40" y="897"/>
                    <a:pt x="46" y="897"/>
                  </a:cubicBezTo>
                  <a:cubicBezTo>
                    <a:pt x="118" y="897"/>
                    <a:pt x="290" y="724"/>
                    <a:pt x="487" y="499"/>
                  </a:cubicBezTo>
                  <a:cubicBezTo>
                    <a:pt x="669" y="256"/>
                    <a:pt x="791" y="43"/>
                    <a:pt x="760" y="12"/>
                  </a:cubicBezTo>
                  <a:cubicBezTo>
                    <a:pt x="756" y="4"/>
                    <a:pt x="749" y="1"/>
                    <a:pt x="739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13" name="Google Shape;813;p43"/>
            <p:cNvSpPr/>
            <p:nvPr/>
          </p:nvSpPr>
          <p:spPr>
            <a:xfrm>
              <a:off x="1305750" y="4341450"/>
              <a:ext cx="19800" cy="22250"/>
            </a:xfrm>
            <a:custGeom>
              <a:avLst/>
              <a:gdLst/>
              <a:ahLst/>
              <a:cxnLst/>
              <a:rect l="l" t="t" r="r" b="b"/>
              <a:pathLst>
                <a:path w="792" h="890" extrusionOk="0">
                  <a:moveTo>
                    <a:pt x="743" y="0"/>
                  </a:moveTo>
                  <a:cubicBezTo>
                    <a:pt x="669" y="0"/>
                    <a:pt x="500" y="146"/>
                    <a:pt x="305" y="369"/>
                  </a:cubicBezTo>
                  <a:cubicBezTo>
                    <a:pt x="123" y="642"/>
                    <a:pt x="1" y="855"/>
                    <a:pt x="31" y="886"/>
                  </a:cubicBezTo>
                  <a:cubicBezTo>
                    <a:pt x="37" y="888"/>
                    <a:pt x="43" y="889"/>
                    <a:pt x="49" y="889"/>
                  </a:cubicBezTo>
                  <a:cubicBezTo>
                    <a:pt x="123" y="889"/>
                    <a:pt x="293" y="743"/>
                    <a:pt x="487" y="521"/>
                  </a:cubicBezTo>
                  <a:cubicBezTo>
                    <a:pt x="670" y="278"/>
                    <a:pt x="791" y="34"/>
                    <a:pt x="761" y="4"/>
                  </a:cubicBezTo>
                  <a:cubicBezTo>
                    <a:pt x="756" y="1"/>
                    <a:pt x="750" y="0"/>
                    <a:pt x="74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14" name="Google Shape;814;p43"/>
            <p:cNvSpPr/>
            <p:nvPr/>
          </p:nvSpPr>
          <p:spPr>
            <a:xfrm>
              <a:off x="1340725" y="4296625"/>
              <a:ext cx="20525" cy="22425"/>
            </a:xfrm>
            <a:custGeom>
              <a:avLst/>
              <a:gdLst/>
              <a:ahLst/>
              <a:cxnLst/>
              <a:rect l="l" t="t" r="r" b="b"/>
              <a:pathLst>
                <a:path w="821" h="897" extrusionOk="0">
                  <a:moveTo>
                    <a:pt x="751" y="0"/>
                  </a:moveTo>
                  <a:cubicBezTo>
                    <a:pt x="699" y="0"/>
                    <a:pt x="504" y="174"/>
                    <a:pt x="335" y="399"/>
                  </a:cubicBezTo>
                  <a:cubicBezTo>
                    <a:pt x="152" y="642"/>
                    <a:pt x="0" y="855"/>
                    <a:pt x="61" y="885"/>
                  </a:cubicBezTo>
                  <a:cubicBezTo>
                    <a:pt x="69" y="893"/>
                    <a:pt x="79" y="897"/>
                    <a:pt x="91" y="897"/>
                  </a:cubicBezTo>
                  <a:cubicBezTo>
                    <a:pt x="170" y="897"/>
                    <a:pt x="328" y="732"/>
                    <a:pt x="486" y="520"/>
                  </a:cubicBezTo>
                  <a:cubicBezTo>
                    <a:pt x="699" y="277"/>
                    <a:pt x="821" y="34"/>
                    <a:pt x="760" y="4"/>
                  </a:cubicBezTo>
                  <a:cubicBezTo>
                    <a:pt x="758" y="1"/>
                    <a:pt x="755" y="0"/>
                    <a:pt x="75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15" name="Google Shape;815;p43"/>
            <p:cNvSpPr/>
            <p:nvPr/>
          </p:nvSpPr>
          <p:spPr>
            <a:xfrm>
              <a:off x="1376425" y="4251800"/>
              <a:ext cx="19800" cy="22975"/>
            </a:xfrm>
            <a:custGeom>
              <a:avLst/>
              <a:gdLst/>
              <a:ahLst/>
              <a:cxnLst/>
              <a:rect l="l" t="t" r="r" b="b"/>
              <a:pathLst>
                <a:path w="792" h="919" extrusionOk="0">
                  <a:moveTo>
                    <a:pt x="745" y="0"/>
                  </a:moveTo>
                  <a:cubicBezTo>
                    <a:pt x="673" y="0"/>
                    <a:pt x="504" y="173"/>
                    <a:pt x="335" y="399"/>
                  </a:cubicBezTo>
                  <a:cubicBezTo>
                    <a:pt x="122" y="642"/>
                    <a:pt x="1" y="854"/>
                    <a:pt x="62" y="915"/>
                  </a:cubicBezTo>
                  <a:cubicBezTo>
                    <a:pt x="64" y="917"/>
                    <a:pt x="67" y="919"/>
                    <a:pt x="71" y="919"/>
                  </a:cubicBezTo>
                  <a:cubicBezTo>
                    <a:pt x="119" y="919"/>
                    <a:pt x="290" y="745"/>
                    <a:pt x="487" y="520"/>
                  </a:cubicBezTo>
                  <a:cubicBezTo>
                    <a:pt x="669" y="277"/>
                    <a:pt x="791" y="64"/>
                    <a:pt x="761" y="3"/>
                  </a:cubicBezTo>
                  <a:cubicBezTo>
                    <a:pt x="756" y="1"/>
                    <a:pt x="751" y="0"/>
                    <a:pt x="74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16" name="Google Shape;816;p43"/>
            <p:cNvSpPr/>
            <p:nvPr/>
          </p:nvSpPr>
          <p:spPr>
            <a:xfrm>
              <a:off x="1411375" y="4207700"/>
              <a:ext cx="20550" cy="22250"/>
            </a:xfrm>
            <a:custGeom>
              <a:avLst/>
              <a:gdLst/>
              <a:ahLst/>
              <a:cxnLst/>
              <a:rect l="l" t="t" r="r" b="b"/>
              <a:pathLst>
                <a:path w="822" h="890" extrusionOk="0">
                  <a:moveTo>
                    <a:pt x="780" y="1"/>
                  </a:moveTo>
                  <a:cubicBezTo>
                    <a:pt x="725" y="1"/>
                    <a:pt x="533" y="147"/>
                    <a:pt x="366" y="369"/>
                  </a:cubicBezTo>
                  <a:cubicBezTo>
                    <a:pt x="153" y="612"/>
                    <a:pt x="1" y="856"/>
                    <a:pt x="62" y="886"/>
                  </a:cubicBezTo>
                  <a:cubicBezTo>
                    <a:pt x="67" y="889"/>
                    <a:pt x="73" y="890"/>
                    <a:pt x="80" y="890"/>
                  </a:cubicBezTo>
                  <a:cubicBezTo>
                    <a:pt x="154" y="890"/>
                    <a:pt x="323" y="744"/>
                    <a:pt x="518" y="521"/>
                  </a:cubicBezTo>
                  <a:cubicBezTo>
                    <a:pt x="700" y="278"/>
                    <a:pt x="822" y="35"/>
                    <a:pt x="791" y="4"/>
                  </a:cubicBezTo>
                  <a:cubicBezTo>
                    <a:pt x="789" y="2"/>
                    <a:pt x="785" y="1"/>
                    <a:pt x="78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17" name="Google Shape;817;p43"/>
            <p:cNvSpPr/>
            <p:nvPr/>
          </p:nvSpPr>
          <p:spPr>
            <a:xfrm>
              <a:off x="1447850" y="4163650"/>
              <a:ext cx="20550" cy="22225"/>
            </a:xfrm>
            <a:custGeom>
              <a:avLst/>
              <a:gdLst/>
              <a:ahLst/>
              <a:cxnLst/>
              <a:rect l="l" t="t" r="r" b="b"/>
              <a:pathLst>
                <a:path w="822" h="889" extrusionOk="0">
                  <a:moveTo>
                    <a:pt x="776" y="0"/>
                  </a:moveTo>
                  <a:cubicBezTo>
                    <a:pt x="704" y="0"/>
                    <a:pt x="532" y="173"/>
                    <a:pt x="335" y="399"/>
                  </a:cubicBezTo>
                  <a:cubicBezTo>
                    <a:pt x="123" y="642"/>
                    <a:pt x="1" y="855"/>
                    <a:pt x="62" y="885"/>
                  </a:cubicBezTo>
                  <a:cubicBezTo>
                    <a:pt x="64" y="887"/>
                    <a:pt x="67" y="888"/>
                    <a:pt x="71" y="888"/>
                  </a:cubicBezTo>
                  <a:cubicBezTo>
                    <a:pt x="123" y="888"/>
                    <a:pt x="318" y="717"/>
                    <a:pt x="487" y="520"/>
                  </a:cubicBezTo>
                  <a:cubicBezTo>
                    <a:pt x="700" y="277"/>
                    <a:pt x="822" y="34"/>
                    <a:pt x="791" y="4"/>
                  </a:cubicBezTo>
                  <a:cubicBezTo>
                    <a:pt x="787" y="1"/>
                    <a:pt x="782" y="0"/>
                    <a:pt x="776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18" name="Google Shape;818;p43"/>
            <p:cNvSpPr/>
            <p:nvPr/>
          </p:nvSpPr>
          <p:spPr>
            <a:xfrm>
              <a:off x="1484325" y="4120325"/>
              <a:ext cx="21325" cy="22225"/>
            </a:xfrm>
            <a:custGeom>
              <a:avLst/>
              <a:gdLst/>
              <a:ahLst/>
              <a:cxnLst/>
              <a:rect l="l" t="t" r="r" b="b"/>
              <a:pathLst>
                <a:path w="853" h="889" extrusionOk="0">
                  <a:moveTo>
                    <a:pt x="782" y="1"/>
                  </a:moveTo>
                  <a:cubicBezTo>
                    <a:pt x="730" y="1"/>
                    <a:pt x="535" y="172"/>
                    <a:pt x="366" y="369"/>
                  </a:cubicBezTo>
                  <a:cubicBezTo>
                    <a:pt x="153" y="612"/>
                    <a:pt x="1" y="855"/>
                    <a:pt x="62" y="885"/>
                  </a:cubicBezTo>
                  <a:cubicBezTo>
                    <a:pt x="64" y="888"/>
                    <a:pt x="67" y="889"/>
                    <a:pt x="71" y="889"/>
                  </a:cubicBezTo>
                  <a:cubicBezTo>
                    <a:pt x="123" y="889"/>
                    <a:pt x="318" y="716"/>
                    <a:pt x="487" y="490"/>
                  </a:cubicBezTo>
                  <a:cubicBezTo>
                    <a:pt x="700" y="247"/>
                    <a:pt x="852" y="34"/>
                    <a:pt x="791" y="4"/>
                  </a:cubicBezTo>
                  <a:cubicBezTo>
                    <a:pt x="789" y="2"/>
                    <a:pt x="786" y="1"/>
                    <a:pt x="78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19" name="Google Shape;819;p43"/>
            <p:cNvSpPr/>
            <p:nvPr/>
          </p:nvSpPr>
          <p:spPr>
            <a:xfrm>
              <a:off x="1521575" y="4077000"/>
              <a:ext cx="20550" cy="22250"/>
            </a:xfrm>
            <a:custGeom>
              <a:avLst/>
              <a:gdLst/>
              <a:ahLst/>
              <a:cxnLst/>
              <a:rect l="l" t="t" r="r" b="b"/>
              <a:pathLst>
                <a:path w="822" h="890" extrusionOk="0">
                  <a:moveTo>
                    <a:pt x="773" y="1"/>
                  </a:moveTo>
                  <a:cubicBezTo>
                    <a:pt x="699" y="1"/>
                    <a:pt x="529" y="147"/>
                    <a:pt x="335" y="369"/>
                  </a:cubicBezTo>
                  <a:cubicBezTo>
                    <a:pt x="122" y="612"/>
                    <a:pt x="0" y="855"/>
                    <a:pt x="61" y="886"/>
                  </a:cubicBezTo>
                  <a:cubicBezTo>
                    <a:pt x="66" y="888"/>
                    <a:pt x="71" y="889"/>
                    <a:pt x="76" y="889"/>
                  </a:cubicBezTo>
                  <a:cubicBezTo>
                    <a:pt x="145" y="889"/>
                    <a:pt x="290" y="716"/>
                    <a:pt x="487" y="491"/>
                  </a:cubicBezTo>
                  <a:cubicBezTo>
                    <a:pt x="699" y="248"/>
                    <a:pt x="821" y="35"/>
                    <a:pt x="791" y="4"/>
                  </a:cubicBezTo>
                  <a:cubicBezTo>
                    <a:pt x="785" y="2"/>
                    <a:pt x="779" y="1"/>
                    <a:pt x="77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20" name="Google Shape;820;p43"/>
            <p:cNvSpPr/>
            <p:nvPr/>
          </p:nvSpPr>
          <p:spPr>
            <a:xfrm>
              <a:off x="1558800" y="4032725"/>
              <a:ext cx="19800" cy="22450"/>
            </a:xfrm>
            <a:custGeom>
              <a:avLst/>
              <a:gdLst/>
              <a:ahLst/>
              <a:cxnLst/>
              <a:rect l="l" t="t" r="r" b="b"/>
              <a:pathLst>
                <a:path w="792" h="898" extrusionOk="0">
                  <a:moveTo>
                    <a:pt x="731" y="1"/>
                  </a:moveTo>
                  <a:cubicBezTo>
                    <a:pt x="651" y="1"/>
                    <a:pt x="489" y="166"/>
                    <a:pt x="305" y="377"/>
                  </a:cubicBezTo>
                  <a:cubicBezTo>
                    <a:pt x="122" y="620"/>
                    <a:pt x="1" y="833"/>
                    <a:pt x="31" y="894"/>
                  </a:cubicBezTo>
                  <a:cubicBezTo>
                    <a:pt x="36" y="896"/>
                    <a:pt x="41" y="897"/>
                    <a:pt x="46" y="897"/>
                  </a:cubicBezTo>
                  <a:cubicBezTo>
                    <a:pt x="119" y="897"/>
                    <a:pt x="288" y="724"/>
                    <a:pt x="457" y="499"/>
                  </a:cubicBezTo>
                  <a:cubicBezTo>
                    <a:pt x="669" y="256"/>
                    <a:pt x="791" y="43"/>
                    <a:pt x="761" y="12"/>
                  </a:cubicBezTo>
                  <a:cubicBezTo>
                    <a:pt x="753" y="4"/>
                    <a:pt x="743" y="1"/>
                    <a:pt x="73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21" name="Google Shape;821;p43"/>
            <p:cNvSpPr/>
            <p:nvPr/>
          </p:nvSpPr>
          <p:spPr>
            <a:xfrm>
              <a:off x="1592250" y="3982050"/>
              <a:ext cx="9900" cy="27450"/>
            </a:xfrm>
            <a:custGeom>
              <a:avLst/>
              <a:gdLst/>
              <a:ahLst/>
              <a:cxnLst/>
              <a:rect l="l" t="t" r="r" b="b"/>
              <a:pathLst>
                <a:path w="396" h="1098" extrusionOk="0">
                  <a:moveTo>
                    <a:pt x="354" y="0"/>
                  </a:moveTo>
                  <a:cubicBezTo>
                    <a:pt x="290" y="0"/>
                    <a:pt x="179" y="233"/>
                    <a:pt x="122" y="520"/>
                  </a:cubicBezTo>
                  <a:cubicBezTo>
                    <a:pt x="91" y="641"/>
                    <a:pt x="61" y="793"/>
                    <a:pt x="31" y="915"/>
                  </a:cubicBezTo>
                  <a:cubicBezTo>
                    <a:pt x="0" y="1006"/>
                    <a:pt x="0" y="1067"/>
                    <a:pt x="31" y="1097"/>
                  </a:cubicBezTo>
                  <a:cubicBezTo>
                    <a:pt x="61" y="1097"/>
                    <a:pt x="122" y="1036"/>
                    <a:pt x="152" y="945"/>
                  </a:cubicBezTo>
                  <a:cubicBezTo>
                    <a:pt x="213" y="824"/>
                    <a:pt x="274" y="702"/>
                    <a:pt x="304" y="580"/>
                  </a:cubicBezTo>
                  <a:cubicBezTo>
                    <a:pt x="395" y="277"/>
                    <a:pt x="395" y="3"/>
                    <a:pt x="365" y="3"/>
                  </a:cubicBezTo>
                  <a:cubicBezTo>
                    <a:pt x="361" y="1"/>
                    <a:pt x="358" y="0"/>
                    <a:pt x="35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22" name="Google Shape;822;p43"/>
            <p:cNvSpPr/>
            <p:nvPr/>
          </p:nvSpPr>
          <p:spPr>
            <a:xfrm>
              <a:off x="1606675" y="3926575"/>
              <a:ext cx="9150" cy="27500"/>
            </a:xfrm>
            <a:custGeom>
              <a:avLst/>
              <a:gdLst/>
              <a:ahLst/>
              <a:cxnLst/>
              <a:rect l="l" t="t" r="r" b="b"/>
              <a:pathLst>
                <a:path w="366" h="1100" extrusionOk="0">
                  <a:moveTo>
                    <a:pt x="299" y="1"/>
                  </a:moveTo>
                  <a:cubicBezTo>
                    <a:pt x="261" y="1"/>
                    <a:pt x="149" y="233"/>
                    <a:pt x="92" y="520"/>
                  </a:cubicBezTo>
                  <a:cubicBezTo>
                    <a:pt x="31" y="824"/>
                    <a:pt x="1" y="1097"/>
                    <a:pt x="61" y="1097"/>
                  </a:cubicBezTo>
                  <a:cubicBezTo>
                    <a:pt x="65" y="1099"/>
                    <a:pt x="68" y="1100"/>
                    <a:pt x="72" y="1100"/>
                  </a:cubicBezTo>
                  <a:cubicBezTo>
                    <a:pt x="133" y="1100"/>
                    <a:pt x="217" y="867"/>
                    <a:pt x="274" y="581"/>
                  </a:cubicBezTo>
                  <a:cubicBezTo>
                    <a:pt x="365" y="277"/>
                    <a:pt x="365" y="3"/>
                    <a:pt x="305" y="3"/>
                  </a:cubicBezTo>
                  <a:cubicBezTo>
                    <a:pt x="303" y="1"/>
                    <a:pt x="301" y="1"/>
                    <a:pt x="299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23" name="Google Shape;823;p43"/>
            <p:cNvSpPr/>
            <p:nvPr/>
          </p:nvSpPr>
          <p:spPr>
            <a:xfrm>
              <a:off x="1619600" y="3870400"/>
              <a:ext cx="7625" cy="28150"/>
            </a:xfrm>
            <a:custGeom>
              <a:avLst/>
              <a:gdLst/>
              <a:ahLst/>
              <a:cxnLst/>
              <a:rect l="l" t="t" r="r" b="b"/>
              <a:pathLst>
                <a:path w="305" h="1126" extrusionOk="0">
                  <a:moveTo>
                    <a:pt x="274" y="1"/>
                  </a:moveTo>
                  <a:cubicBezTo>
                    <a:pt x="213" y="1"/>
                    <a:pt x="122" y="244"/>
                    <a:pt x="61" y="548"/>
                  </a:cubicBezTo>
                  <a:cubicBezTo>
                    <a:pt x="0" y="852"/>
                    <a:pt x="0" y="1125"/>
                    <a:pt x="61" y="1125"/>
                  </a:cubicBezTo>
                  <a:cubicBezTo>
                    <a:pt x="122" y="1125"/>
                    <a:pt x="213" y="913"/>
                    <a:pt x="274" y="578"/>
                  </a:cubicBezTo>
                  <a:cubicBezTo>
                    <a:pt x="304" y="274"/>
                    <a:pt x="304" y="1"/>
                    <a:pt x="27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24" name="Google Shape;824;p43"/>
            <p:cNvSpPr/>
            <p:nvPr/>
          </p:nvSpPr>
          <p:spPr>
            <a:xfrm>
              <a:off x="1630225" y="3814175"/>
              <a:ext cx="7625" cy="28150"/>
            </a:xfrm>
            <a:custGeom>
              <a:avLst/>
              <a:gdLst/>
              <a:ahLst/>
              <a:cxnLst/>
              <a:rect l="l" t="t" r="r" b="b"/>
              <a:pathLst>
                <a:path w="305" h="1126" extrusionOk="0">
                  <a:moveTo>
                    <a:pt x="244" y="1"/>
                  </a:moveTo>
                  <a:cubicBezTo>
                    <a:pt x="183" y="1"/>
                    <a:pt x="92" y="244"/>
                    <a:pt x="31" y="548"/>
                  </a:cubicBezTo>
                  <a:cubicBezTo>
                    <a:pt x="1" y="852"/>
                    <a:pt x="1" y="1125"/>
                    <a:pt x="31" y="1125"/>
                  </a:cubicBezTo>
                  <a:cubicBezTo>
                    <a:pt x="92" y="1125"/>
                    <a:pt x="183" y="882"/>
                    <a:pt x="244" y="578"/>
                  </a:cubicBezTo>
                  <a:cubicBezTo>
                    <a:pt x="305" y="274"/>
                    <a:pt x="305" y="1"/>
                    <a:pt x="24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25" name="Google Shape;825;p43"/>
            <p:cNvSpPr/>
            <p:nvPr/>
          </p:nvSpPr>
          <p:spPr>
            <a:xfrm>
              <a:off x="1639350" y="3758650"/>
              <a:ext cx="7625" cy="27500"/>
            </a:xfrm>
            <a:custGeom>
              <a:avLst/>
              <a:gdLst/>
              <a:ahLst/>
              <a:cxnLst/>
              <a:rect l="l" t="t" r="r" b="b"/>
              <a:pathLst>
                <a:path w="305" h="1100" extrusionOk="0">
                  <a:moveTo>
                    <a:pt x="233" y="0"/>
                  </a:moveTo>
                  <a:cubicBezTo>
                    <a:pt x="176" y="0"/>
                    <a:pt x="119" y="233"/>
                    <a:pt x="61" y="519"/>
                  </a:cubicBezTo>
                  <a:cubicBezTo>
                    <a:pt x="1" y="854"/>
                    <a:pt x="1" y="1097"/>
                    <a:pt x="61" y="1097"/>
                  </a:cubicBezTo>
                  <a:cubicBezTo>
                    <a:pt x="63" y="1099"/>
                    <a:pt x="65" y="1099"/>
                    <a:pt x="67" y="1099"/>
                  </a:cubicBezTo>
                  <a:cubicBezTo>
                    <a:pt x="102" y="1099"/>
                    <a:pt x="187" y="867"/>
                    <a:pt x="244" y="580"/>
                  </a:cubicBezTo>
                  <a:cubicBezTo>
                    <a:pt x="305" y="246"/>
                    <a:pt x="305" y="3"/>
                    <a:pt x="244" y="3"/>
                  </a:cubicBezTo>
                  <a:cubicBezTo>
                    <a:pt x="240" y="1"/>
                    <a:pt x="237" y="0"/>
                    <a:pt x="23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26" name="Google Shape;826;p43"/>
            <p:cNvSpPr/>
            <p:nvPr/>
          </p:nvSpPr>
          <p:spPr>
            <a:xfrm>
              <a:off x="1648475" y="3710825"/>
              <a:ext cx="6850" cy="19800"/>
            </a:xfrm>
            <a:custGeom>
              <a:avLst/>
              <a:gdLst/>
              <a:ahLst/>
              <a:cxnLst/>
              <a:rect l="l" t="t" r="r" b="b"/>
              <a:pathLst>
                <a:path w="274" h="792" extrusionOk="0">
                  <a:moveTo>
                    <a:pt x="213" y="1"/>
                  </a:moveTo>
                  <a:cubicBezTo>
                    <a:pt x="152" y="1"/>
                    <a:pt x="61" y="153"/>
                    <a:pt x="31" y="365"/>
                  </a:cubicBezTo>
                  <a:cubicBezTo>
                    <a:pt x="0" y="609"/>
                    <a:pt x="0" y="791"/>
                    <a:pt x="61" y="791"/>
                  </a:cubicBezTo>
                  <a:cubicBezTo>
                    <a:pt x="122" y="791"/>
                    <a:pt x="213" y="609"/>
                    <a:pt x="244" y="396"/>
                  </a:cubicBezTo>
                  <a:cubicBezTo>
                    <a:pt x="274" y="183"/>
                    <a:pt x="244" y="1"/>
                    <a:pt x="21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27" name="Google Shape;827;p43"/>
            <p:cNvSpPr/>
            <p:nvPr/>
          </p:nvSpPr>
          <p:spPr>
            <a:xfrm>
              <a:off x="1131750" y="4457800"/>
              <a:ext cx="217350" cy="235600"/>
            </a:xfrm>
            <a:custGeom>
              <a:avLst/>
              <a:gdLst/>
              <a:ahLst/>
              <a:cxnLst/>
              <a:rect l="l" t="t" r="r" b="b"/>
              <a:pathLst>
                <a:path w="8694" h="9424" extrusionOk="0">
                  <a:moveTo>
                    <a:pt x="1459" y="1"/>
                  </a:moveTo>
                  <a:lnTo>
                    <a:pt x="0" y="1916"/>
                  </a:lnTo>
                  <a:lnTo>
                    <a:pt x="7356" y="9423"/>
                  </a:lnTo>
                  <a:lnTo>
                    <a:pt x="8694" y="7843"/>
                  </a:lnTo>
                  <a:lnTo>
                    <a:pt x="1459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28" name="Google Shape;828;p43"/>
            <p:cNvSpPr/>
            <p:nvPr/>
          </p:nvSpPr>
          <p:spPr>
            <a:xfrm>
              <a:off x="1607450" y="3608250"/>
              <a:ext cx="183900" cy="522100"/>
            </a:xfrm>
            <a:custGeom>
              <a:avLst/>
              <a:gdLst/>
              <a:ahLst/>
              <a:cxnLst/>
              <a:rect l="l" t="t" r="r" b="b"/>
              <a:pathLst>
                <a:path w="7356" h="20884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1"/>
                    <a:pt x="5928" y="20884"/>
                    <a:pt x="6047" y="20884"/>
                  </a:cubicBezTo>
                  <a:cubicBezTo>
                    <a:pt x="6048" y="20884"/>
                    <a:pt x="6048" y="20883"/>
                    <a:pt x="6049" y="20882"/>
                  </a:cubicBezTo>
                  <a:cubicBezTo>
                    <a:pt x="6140" y="20669"/>
                    <a:pt x="7356" y="16140"/>
                    <a:pt x="7356" y="1614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29" name="Google Shape;829;p43"/>
            <p:cNvSpPr/>
            <p:nvPr/>
          </p:nvSpPr>
          <p:spPr>
            <a:xfrm>
              <a:off x="1792100" y="2875700"/>
              <a:ext cx="736350" cy="311450"/>
            </a:xfrm>
            <a:custGeom>
              <a:avLst/>
              <a:gdLst/>
              <a:ahLst/>
              <a:cxnLst/>
              <a:rect l="l" t="t" r="r" b="b"/>
              <a:pathLst>
                <a:path w="29454" h="12458" extrusionOk="0">
                  <a:moveTo>
                    <a:pt x="6414" y="1"/>
                  </a:moveTo>
                  <a:lnTo>
                    <a:pt x="0" y="943"/>
                  </a:lnTo>
                  <a:cubicBezTo>
                    <a:pt x="0" y="943"/>
                    <a:pt x="61" y="1521"/>
                    <a:pt x="3648" y="8299"/>
                  </a:cubicBezTo>
                  <a:cubicBezTo>
                    <a:pt x="5391" y="11596"/>
                    <a:pt x="9897" y="12457"/>
                    <a:pt x="14127" y="12457"/>
                  </a:cubicBezTo>
                  <a:cubicBezTo>
                    <a:pt x="18748" y="12457"/>
                    <a:pt x="23040" y="11430"/>
                    <a:pt x="23040" y="11430"/>
                  </a:cubicBezTo>
                  <a:cubicBezTo>
                    <a:pt x="24286" y="11399"/>
                    <a:pt x="25502" y="11308"/>
                    <a:pt x="26748" y="11156"/>
                  </a:cubicBezTo>
                  <a:cubicBezTo>
                    <a:pt x="28451" y="10852"/>
                    <a:pt x="28420" y="10700"/>
                    <a:pt x="28329" y="10518"/>
                  </a:cubicBezTo>
                  <a:cubicBezTo>
                    <a:pt x="28286" y="10395"/>
                    <a:pt x="28094" y="10353"/>
                    <a:pt x="27833" y="10353"/>
                  </a:cubicBezTo>
                  <a:cubicBezTo>
                    <a:pt x="27273" y="10353"/>
                    <a:pt x="26393" y="10548"/>
                    <a:pt x="25992" y="10548"/>
                  </a:cubicBezTo>
                  <a:cubicBezTo>
                    <a:pt x="25798" y="10548"/>
                    <a:pt x="25716" y="10502"/>
                    <a:pt x="25837" y="10366"/>
                  </a:cubicBezTo>
                  <a:cubicBezTo>
                    <a:pt x="26323" y="9819"/>
                    <a:pt x="29423" y="9636"/>
                    <a:pt x="29210" y="9120"/>
                  </a:cubicBezTo>
                  <a:cubicBezTo>
                    <a:pt x="29134" y="8944"/>
                    <a:pt x="28893" y="8878"/>
                    <a:pt x="28572" y="8878"/>
                  </a:cubicBezTo>
                  <a:cubicBezTo>
                    <a:pt x="27611" y="8878"/>
                    <a:pt x="25928" y="9469"/>
                    <a:pt x="25745" y="9515"/>
                  </a:cubicBezTo>
                  <a:cubicBezTo>
                    <a:pt x="25724" y="9519"/>
                    <a:pt x="25705" y="9522"/>
                    <a:pt x="25686" y="9522"/>
                  </a:cubicBezTo>
                  <a:cubicBezTo>
                    <a:pt x="25460" y="9522"/>
                    <a:pt x="25397" y="9206"/>
                    <a:pt x="25593" y="9150"/>
                  </a:cubicBezTo>
                  <a:cubicBezTo>
                    <a:pt x="25928" y="9089"/>
                    <a:pt x="29454" y="8269"/>
                    <a:pt x="29180" y="7569"/>
                  </a:cubicBezTo>
                  <a:cubicBezTo>
                    <a:pt x="29126" y="7441"/>
                    <a:pt x="29008" y="7399"/>
                    <a:pt x="28878" y="7399"/>
                  </a:cubicBezTo>
                  <a:cubicBezTo>
                    <a:pt x="28639" y="7399"/>
                    <a:pt x="28359" y="7539"/>
                    <a:pt x="28359" y="7539"/>
                  </a:cubicBezTo>
                  <a:cubicBezTo>
                    <a:pt x="28359" y="7539"/>
                    <a:pt x="26015" y="8276"/>
                    <a:pt x="25268" y="8276"/>
                  </a:cubicBezTo>
                  <a:cubicBezTo>
                    <a:pt x="25144" y="8276"/>
                    <a:pt x="25064" y="8256"/>
                    <a:pt x="25046" y="8208"/>
                  </a:cubicBezTo>
                  <a:cubicBezTo>
                    <a:pt x="24925" y="7904"/>
                    <a:pt x="26809" y="7235"/>
                    <a:pt x="27448" y="7053"/>
                  </a:cubicBezTo>
                  <a:cubicBezTo>
                    <a:pt x="28086" y="6901"/>
                    <a:pt x="28238" y="6506"/>
                    <a:pt x="27934" y="6293"/>
                  </a:cubicBezTo>
                  <a:cubicBezTo>
                    <a:pt x="27907" y="6274"/>
                    <a:pt x="27853" y="6265"/>
                    <a:pt x="27777" y="6265"/>
                  </a:cubicBezTo>
                  <a:cubicBezTo>
                    <a:pt x="27246" y="6265"/>
                    <a:pt x="25665" y="6681"/>
                    <a:pt x="25107" y="6840"/>
                  </a:cubicBezTo>
                  <a:cubicBezTo>
                    <a:pt x="24745" y="6943"/>
                    <a:pt x="24032" y="7164"/>
                    <a:pt x="23598" y="7164"/>
                  </a:cubicBezTo>
                  <a:cubicBezTo>
                    <a:pt x="23266" y="7164"/>
                    <a:pt x="23098" y="7035"/>
                    <a:pt x="23375" y="6627"/>
                  </a:cubicBezTo>
                  <a:cubicBezTo>
                    <a:pt x="24013" y="5655"/>
                    <a:pt x="24134" y="4652"/>
                    <a:pt x="23952" y="4378"/>
                  </a:cubicBezTo>
                  <a:cubicBezTo>
                    <a:pt x="23885" y="4289"/>
                    <a:pt x="23790" y="4249"/>
                    <a:pt x="23692" y="4249"/>
                  </a:cubicBezTo>
                  <a:cubicBezTo>
                    <a:pt x="23525" y="4249"/>
                    <a:pt x="23352" y="4368"/>
                    <a:pt x="23314" y="4560"/>
                  </a:cubicBezTo>
                  <a:cubicBezTo>
                    <a:pt x="23223" y="4925"/>
                    <a:pt x="23071" y="5290"/>
                    <a:pt x="22858" y="5624"/>
                  </a:cubicBezTo>
                  <a:cubicBezTo>
                    <a:pt x="22736" y="5898"/>
                    <a:pt x="22523" y="6141"/>
                    <a:pt x="22311" y="6354"/>
                  </a:cubicBezTo>
                  <a:cubicBezTo>
                    <a:pt x="22037" y="6627"/>
                    <a:pt x="21794" y="6810"/>
                    <a:pt x="21581" y="6962"/>
                  </a:cubicBezTo>
                  <a:cubicBezTo>
                    <a:pt x="20570" y="7133"/>
                    <a:pt x="18505" y="7420"/>
                    <a:pt x="16095" y="7420"/>
                  </a:cubicBezTo>
                  <a:cubicBezTo>
                    <a:pt x="14231" y="7420"/>
                    <a:pt x="12162" y="7249"/>
                    <a:pt x="10213" y="6718"/>
                  </a:cubicBezTo>
                  <a:cubicBezTo>
                    <a:pt x="9392" y="6506"/>
                    <a:pt x="6414" y="1"/>
                    <a:pt x="6414" y="1"/>
                  </a:cubicBezTo>
                  <a:close/>
                </a:path>
              </a:pathLst>
            </a:custGeom>
            <a:solidFill>
              <a:srgbClr val="E5BA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30" name="Google Shape;830;p43"/>
            <p:cNvSpPr/>
            <p:nvPr/>
          </p:nvSpPr>
          <p:spPr>
            <a:xfrm>
              <a:off x="1779175" y="2523050"/>
              <a:ext cx="157325" cy="137150"/>
            </a:xfrm>
            <a:custGeom>
              <a:avLst/>
              <a:gdLst/>
              <a:ahLst/>
              <a:cxnLst/>
              <a:rect l="l" t="t" r="r" b="b"/>
              <a:pathLst>
                <a:path w="6293" h="5486" extrusionOk="0">
                  <a:moveTo>
                    <a:pt x="1793" y="0"/>
                  </a:moveTo>
                  <a:cubicBezTo>
                    <a:pt x="1399" y="0"/>
                    <a:pt x="1014" y="182"/>
                    <a:pt x="760" y="520"/>
                  </a:cubicBezTo>
                  <a:cubicBezTo>
                    <a:pt x="487" y="855"/>
                    <a:pt x="304" y="1250"/>
                    <a:pt x="274" y="1675"/>
                  </a:cubicBezTo>
                  <a:cubicBezTo>
                    <a:pt x="0" y="3560"/>
                    <a:pt x="1338" y="5262"/>
                    <a:pt x="3222" y="5475"/>
                  </a:cubicBezTo>
                  <a:cubicBezTo>
                    <a:pt x="3265" y="5482"/>
                    <a:pt x="3309" y="5486"/>
                    <a:pt x="3352" y="5486"/>
                  </a:cubicBezTo>
                  <a:cubicBezTo>
                    <a:pt x="3491" y="5486"/>
                    <a:pt x="3630" y="5446"/>
                    <a:pt x="3770" y="5353"/>
                  </a:cubicBezTo>
                  <a:cubicBezTo>
                    <a:pt x="3922" y="5171"/>
                    <a:pt x="3952" y="4928"/>
                    <a:pt x="3830" y="4715"/>
                  </a:cubicBezTo>
                  <a:cubicBezTo>
                    <a:pt x="3766" y="4603"/>
                    <a:pt x="3685" y="4499"/>
                    <a:pt x="3592" y="4408"/>
                  </a:cubicBezTo>
                  <a:lnTo>
                    <a:pt x="3592" y="4408"/>
                  </a:lnTo>
                  <a:cubicBezTo>
                    <a:pt x="3887" y="4591"/>
                    <a:pt x="4214" y="4677"/>
                    <a:pt x="4536" y="4677"/>
                  </a:cubicBezTo>
                  <a:cubicBezTo>
                    <a:pt x="5299" y="4677"/>
                    <a:pt x="6039" y="4196"/>
                    <a:pt x="6292" y="3377"/>
                  </a:cubicBezTo>
                  <a:cubicBezTo>
                    <a:pt x="5593" y="3317"/>
                    <a:pt x="4985" y="2800"/>
                    <a:pt x="4560" y="2253"/>
                  </a:cubicBezTo>
                  <a:cubicBezTo>
                    <a:pt x="4165" y="1675"/>
                    <a:pt x="3709" y="1128"/>
                    <a:pt x="3192" y="672"/>
                  </a:cubicBezTo>
                  <a:cubicBezTo>
                    <a:pt x="2851" y="421"/>
                    <a:pt x="2424" y="254"/>
                    <a:pt x="2013" y="254"/>
                  </a:cubicBezTo>
                  <a:cubicBezTo>
                    <a:pt x="1737" y="254"/>
                    <a:pt x="1468" y="329"/>
                    <a:pt x="1237" y="504"/>
                  </a:cubicBezTo>
                  <a:lnTo>
                    <a:pt x="1237" y="504"/>
                  </a:lnTo>
                  <a:lnTo>
                    <a:pt x="1885" y="3"/>
                  </a:lnTo>
                  <a:cubicBezTo>
                    <a:pt x="1854" y="1"/>
                    <a:pt x="1824" y="0"/>
                    <a:pt x="179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31" name="Google Shape;831;p43"/>
            <p:cNvSpPr/>
            <p:nvPr/>
          </p:nvSpPr>
          <p:spPr>
            <a:xfrm>
              <a:off x="1592250" y="2320225"/>
              <a:ext cx="269775" cy="619350"/>
            </a:xfrm>
            <a:custGeom>
              <a:avLst/>
              <a:gdLst/>
              <a:ahLst/>
              <a:cxnLst/>
              <a:rect l="l" t="t" r="r" b="b"/>
              <a:pathLst>
                <a:path w="10791" h="24774" extrusionOk="0">
                  <a:moveTo>
                    <a:pt x="6474" y="1"/>
                  </a:moveTo>
                  <a:lnTo>
                    <a:pt x="2189" y="3527"/>
                  </a:lnTo>
                  <a:lnTo>
                    <a:pt x="2310" y="14621"/>
                  </a:lnTo>
                  <a:lnTo>
                    <a:pt x="0" y="14712"/>
                  </a:lnTo>
                  <a:lnTo>
                    <a:pt x="7295" y="24773"/>
                  </a:lnTo>
                  <a:cubicBezTo>
                    <a:pt x="8298" y="20883"/>
                    <a:pt x="9636" y="17266"/>
                    <a:pt x="9666" y="14895"/>
                  </a:cubicBezTo>
                  <a:lnTo>
                    <a:pt x="8207" y="14682"/>
                  </a:lnTo>
                  <a:cubicBezTo>
                    <a:pt x="8146" y="13831"/>
                    <a:pt x="8146" y="12949"/>
                    <a:pt x="8207" y="12068"/>
                  </a:cubicBezTo>
                  <a:cubicBezTo>
                    <a:pt x="8207" y="12068"/>
                    <a:pt x="10487" y="11825"/>
                    <a:pt x="10639" y="9575"/>
                  </a:cubicBezTo>
                  <a:cubicBezTo>
                    <a:pt x="10791" y="7296"/>
                    <a:pt x="10639" y="2037"/>
                    <a:pt x="10639" y="2037"/>
                  </a:cubicBezTo>
                  <a:lnTo>
                    <a:pt x="6474" y="1"/>
                  </a:lnTo>
                  <a:close/>
                </a:path>
              </a:pathLst>
            </a:custGeom>
            <a:solidFill>
              <a:srgbClr val="E5BA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32" name="Google Shape;832;p43"/>
            <p:cNvSpPr/>
            <p:nvPr/>
          </p:nvSpPr>
          <p:spPr>
            <a:xfrm>
              <a:off x="1832375" y="2459950"/>
              <a:ext cx="14450" cy="14575"/>
            </a:xfrm>
            <a:custGeom>
              <a:avLst/>
              <a:gdLst/>
              <a:ahLst/>
              <a:cxnLst/>
              <a:rect l="l" t="t" r="r" b="b"/>
              <a:pathLst>
                <a:path w="578" h="583" extrusionOk="0">
                  <a:moveTo>
                    <a:pt x="235" y="1"/>
                  </a:moveTo>
                  <a:cubicBezTo>
                    <a:pt x="102" y="1"/>
                    <a:pt x="0" y="139"/>
                    <a:pt x="0" y="278"/>
                  </a:cubicBezTo>
                  <a:cubicBezTo>
                    <a:pt x="0" y="430"/>
                    <a:pt x="122" y="582"/>
                    <a:pt x="274" y="582"/>
                  </a:cubicBezTo>
                  <a:cubicBezTo>
                    <a:pt x="456" y="582"/>
                    <a:pt x="578" y="430"/>
                    <a:pt x="578" y="278"/>
                  </a:cubicBezTo>
                  <a:cubicBezTo>
                    <a:pt x="578" y="126"/>
                    <a:pt x="456" y="5"/>
                    <a:pt x="274" y="5"/>
                  </a:cubicBezTo>
                  <a:cubicBezTo>
                    <a:pt x="261" y="2"/>
                    <a:pt x="247" y="1"/>
                    <a:pt x="23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33" name="Google Shape;833;p43"/>
            <p:cNvSpPr/>
            <p:nvPr/>
          </p:nvSpPr>
          <p:spPr>
            <a:xfrm>
              <a:off x="1824000" y="2450175"/>
              <a:ext cx="30425" cy="9225"/>
            </a:xfrm>
            <a:custGeom>
              <a:avLst/>
              <a:gdLst/>
              <a:ahLst/>
              <a:cxnLst/>
              <a:rect l="l" t="t" r="r" b="b"/>
              <a:pathLst>
                <a:path w="1217" h="369" extrusionOk="0">
                  <a:moveTo>
                    <a:pt x="639" y="0"/>
                  </a:moveTo>
                  <a:cubicBezTo>
                    <a:pt x="487" y="0"/>
                    <a:pt x="305" y="31"/>
                    <a:pt x="183" y="122"/>
                  </a:cubicBezTo>
                  <a:cubicBezTo>
                    <a:pt x="62" y="183"/>
                    <a:pt x="1" y="244"/>
                    <a:pt x="62" y="274"/>
                  </a:cubicBezTo>
                  <a:cubicBezTo>
                    <a:pt x="67" y="284"/>
                    <a:pt x="77" y="288"/>
                    <a:pt x="92" y="288"/>
                  </a:cubicBezTo>
                  <a:cubicBezTo>
                    <a:pt x="166" y="288"/>
                    <a:pt x="361" y="183"/>
                    <a:pt x="639" y="183"/>
                  </a:cubicBezTo>
                  <a:cubicBezTo>
                    <a:pt x="920" y="211"/>
                    <a:pt x="1123" y="369"/>
                    <a:pt x="1176" y="369"/>
                  </a:cubicBezTo>
                  <a:cubicBezTo>
                    <a:pt x="1181" y="369"/>
                    <a:pt x="1184" y="368"/>
                    <a:pt x="1186" y="365"/>
                  </a:cubicBezTo>
                  <a:cubicBezTo>
                    <a:pt x="1217" y="335"/>
                    <a:pt x="1186" y="274"/>
                    <a:pt x="1095" y="183"/>
                  </a:cubicBezTo>
                  <a:cubicBezTo>
                    <a:pt x="973" y="61"/>
                    <a:pt x="791" y="0"/>
                    <a:pt x="63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34" name="Google Shape;834;p43"/>
            <p:cNvSpPr/>
            <p:nvPr/>
          </p:nvSpPr>
          <p:spPr>
            <a:xfrm>
              <a:off x="1747250" y="2460625"/>
              <a:ext cx="16000" cy="14275"/>
            </a:xfrm>
            <a:custGeom>
              <a:avLst/>
              <a:gdLst/>
              <a:ahLst/>
              <a:cxnLst/>
              <a:rect l="l" t="t" r="r" b="b"/>
              <a:pathLst>
                <a:path w="640" h="571" extrusionOk="0">
                  <a:moveTo>
                    <a:pt x="320" y="0"/>
                  </a:moveTo>
                  <a:cubicBezTo>
                    <a:pt x="183" y="0"/>
                    <a:pt x="46" y="84"/>
                    <a:pt x="31" y="251"/>
                  </a:cubicBezTo>
                  <a:cubicBezTo>
                    <a:pt x="1" y="464"/>
                    <a:pt x="160" y="570"/>
                    <a:pt x="320" y="570"/>
                  </a:cubicBezTo>
                  <a:cubicBezTo>
                    <a:pt x="480" y="570"/>
                    <a:pt x="639" y="464"/>
                    <a:pt x="609" y="251"/>
                  </a:cubicBezTo>
                  <a:cubicBezTo>
                    <a:pt x="594" y="84"/>
                    <a:pt x="457" y="0"/>
                    <a:pt x="32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35" name="Google Shape;835;p43"/>
            <p:cNvSpPr/>
            <p:nvPr/>
          </p:nvSpPr>
          <p:spPr>
            <a:xfrm>
              <a:off x="1738150" y="2450175"/>
              <a:ext cx="29650" cy="9225"/>
            </a:xfrm>
            <a:custGeom>
              <a:avLst/>
              <a:gdLst/>
              <a:ahLst/>
              <a:cxnLst/>
              <a:rect l="l" t="t" r="r" b="b"/>
              <a:pathLst>
                <a:path w="1186" h="369" extrusionOk="0">
                  <a:moveTo>
                    <a:pt x="608" y="0"/>
                  </a:moveTo>
                  <a:cubicBezTo>
                    <a:pt x="456" y="0"/>
                    <a:pt x="274" y="31"/>
                    <a:pt x="152" y="122"/>
                  </a:cubicBezTo>
                  <a:cubicBezTo>
                    <a:pt x="61" y="183"/>
                    <a:pt x="0" y="244"/>
                    <a:pt x="31" y="274"/>
                  </a:cubicBezTo>
                  <a:cubicBezTo>
                    <a:pt x="36" y="284"/>
                    <a:pt x="47" y="288"/>
                    <a:pt x="63" y="288"/>
                  </a:cubicBezTo>
                  <a:cubicBezTo>
                    <a:pt x="144" y="288"/>
                    <a:pt x="355" y="183"/>
                    <a:pt x="608" y="183"/>
                  </a:cubicBezTo>
                  <a:cubicBezTo>
                    <a:pt x="889" y="211"/>
                    <a:pt x="1092" y="369"/>
                    <a:pt x="1169" y="369"/>
                  </a:cubicBezTo>
                  <a:cubicBezTo>
                    <a:pt x="1175" y="369"/>
                    <a:pt x="1181" y="368"/>
                    <a:pt x="1186" y="365"/>
                  </a:cubicBezTo>
                  <a:cubicBezTo>
                    <a:pt x="1186" y="335"/>
                    <a:pt x="1125" y="274"/>
                    <a:pt x="1064" y="183"/>
                  </a:cubicBezTo>
                  <a:cubicBezTo>
                    <a:pt x="942" y="61"/>
                    <a:pt x="790" y="0"/>
                    <a:pt x="60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36" name="Google Shape;836;p43"/>
            <p:cNvSpPr/>
            <p:nvPr/>
          </p:nvSpPr>
          <p:spPr>
            <a:xfrm>
              <a:off x="1767025" y="2532250"/>
              <a:ext cx="40300" cy="22175"/>
            </a:xfrm>
            <a:custGeom>
              <a:avLst/>
              <a:gdLst/>
              <a:ahLst/>
              <a:cxnLst/>
              <a:rect l="l" t="t" r="r" b="b"/>
              <a:pathLst>
                <a:path w="1612" h="887" extrusionOk="0">
                  <a:moveTo>
                    <a:pt x="91" y="0"/>
                  </a:moveTo>
                  <a:lnTo>
                    <a:pt x="91" y="0"/>
                  </a:lnTo>
                  <a:cubicBezTo>
                    <a:pt x="0" y="365"/>
                    <a:pt x="213" y="760"/>
                    <a:pt x="578" y="821"/>
                  </a:cubicBezTo>
                  <a:cubicBezTo>
                    <a:pt x="684" y="865"/>
                    <a:pt x="796" y="886"/>
                    <a:pt x="907" y="886"/>
                  </a:cubicBezTo>
                  <a:cubicBezTo>
                    <a:pt x="1175" y="886"/>
                    <a:pt x="1439" y="763"/>
                    <a:pt x="1611" y="547"/>
                  </a:cubicBezTo>
                  <a:cubicBezTo>
                    <a:pt x="1094" y="426"/>
                    <a:pt x="578" y="243"/>
                    <a:pt x="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37" name="Google Shape;837;p43"/>
            <p:cNvSpPr/>
            <p:nvPr/>
          </p:nvSpPr>
          <p:spPr>
            <a:xfrm>
              <a:off x="1722175" y="2596825"/>
              <a:ext cx="75250" cy="39625"/>
            </a:xfrm>
            <a:custGeom>
              <a:avLst/>
              <a:gdLst/>
              <a:ahLst/>
              <a:cxnLst/>
              <a:rect l="l" t="t" r="r" b="b"/>
              <a:pathLst>
                <a:path w="3010" h="1585" extrusionOk="0">
                  <a:moveTo>
                    <a:pt x="1" y="1"/>
                  </a:moveTo>
                  <a:cubicBezTo>
                    <a:pt x="1" y="1"/>
                    <a:pt x="635" y="1585"/>
                    <a:pt x="2771" y="1585"/>
                  </a:cubicBezTo>
                  <a:cubicBezTo>
                    <a:pt x="2829" y="1585"/>
                    <a:pt x="2889" y="1584"/>
                    <a:pt x="2949" y="1581"/>
                  </a:cubicBezTo>
                  <a:lnTo>
                    <a:pt x="3010" y="1004"/>
                  </a:lnTo>
                  <a:cubicBezTo>
                    <a:pt x="1916" y="973"/>
                    <a:pt x="882" y="609"/>
                    <a:pt x="1" y="1"/>
                  </a:cubicBezTo>
                  <a:close/>
                </a:path>
              </a:pathLst>
            </a:custGeom>
            <a:solidFill>
              <a:srgbClr val="D787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38" name="Google Shape;838;p43"/>
            <p:cNvSpPr/>
            <p:nvPr/>
          </p:nvSpPr>
          <p:spPr>
            <a:xfrm>
              <a:off x="1555000" y="2281950"/>
              <a:ext cx="329075" cy="330875"/>
            </a:xfrm>
            <a:custGeom>
              <a:avLst/>
              <a:gdLst/>
              <a:ahLst/>
              <a:cxnLst/>
              <a:rect l="l" t="t" r="r" b="b"/>
              <a:pathLst>
                <a:path w="13163" h="13235" extrusionOk="0">
                  <a:moveTo>
                    <a:pt x="7426" y="1"/>
                  </a:moveTo>
                  <a:cubicBezTo>
                    <a:pt x="7050" y="1"/>
                    <a:pt x="6734" y="42"/>
                    <a:pt x="6475" y="42"/>
                  </a:cubicBezTo>
                  <a:cubicBezTo>
                    <a:pt x="5654" y="42"/>
                    <a:pt x="1612" y="985"/>
                    <a:pt x="244" y="5666"/>
                  </a:cubicBezTo>
                  <a:cubicBezTo>
                    <a:pt x="153" y="6182"/>
                    <a:pt x="62" y="6669"/>
                    <a:pt x="31" y="7155"/>
                  </a:cubicBezTo>
                  <a:cubicBezTo>
                    <a:pt x="1" y="8219"/>
                    <a:pt x="62" y="12413"/>
                    <a:pt x="3891" y="13234"/>
                  </a:cubicBezTo>
                  <a:lnTo>
                    <a:pt x="3709" y="6790"/>
                  </a:lnTo>
                  <a:cubicBezTo>
                    <a:pt x="3709" y="6790"/>
                    <a:pt x="7478" y="6426"/>
                    <a:pt x="8147" y="3021"/>
                  </a:cubicBezTo>
                  <a:cubicBezTo>
                    <a:pt x="8360" y="3538"/>
                    <a:pt x="8755" y="4663"/>
                    <a:pt x="8512" y="5574"/>
                  </a:cubicBezTo>
                  <a:lnTo>
                    <a:pt x="11369" y="6547"/>
                  </a:lnTo>
                  <a:lnTo>
                    <a:pt x="12189" y="6790"/>
                  </a:lnTo>
                  <a:cubicBezTo>
                    <a:pt x="12524" y="5939"/>
                    <a:pt x="12615" y="5027"/>
                    <a:pt x="12433" y="4146"/>
                  </a:cubicBezTo>
                  <a:lnTo>
                    <a:pt x="12433" y="4146"/>
                  </a:lnTo>
                  <a:cubicBezTo>
                    <a:pt x="12615" y="4511"/>
                    <a:pt x="12737" y="4906"/>
                    <a:pt x="12858" y="5270"/>
                  </a:cubicBezTo>
                  <a:cubicBezTo>
                    <a:pt x="13041" y="5939"/>
                    <a:pt x="13041" y="6365"/>
                    <a:pt x="13071" y="6365"/>
                  </a:cubicBezTo>
                  <a:cubicBezTo>
                    <a:pt x="13162" y="6000"/>
                    <a:pt x="13132" y="5605"/>
                    <a:pt x="13041" y="5240"/>
                  </a:cubicBezTo>
                  <a:cubicBezTo>
                    <a:pt x="12858" y="4450"/>
                    <a:pt x="12524" y="3720"/>
                    <a:pt x="12037" y="3082"/>
                  </a:cubicBezTo>
                  <a:cubicBezTo>
                    <a:pt x="11794" y="2656"/>
                    <a:pt x="11521" y="2261"/>
                    <a:pt x="11186" y="1897"/>
                  </a:cubicBezTo>
                  <a:cubicBezTo>
                    <a:pt x="9576" y="243"/>
                    <a:pt x="8330" y="1"/>
                    <a:pt x="7426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39" name="Google Shape;839;p43"/>
            <p:cNvSpPr/>
            <p:nvPr/>
          </p:nvSpPr>
          <p:spPr>
            <a:xfrm>
              <a:off x="1793625" y="2457025"/>
              <a:ext cx="21300" cy="68750"/>
            </a:xfrm>
            <a:custGeom>
              <a:avLst/>
              <a:gdLst/>
              <a:ahLst/>
              <a:cxnLst/>
              <a:rect l="l" t="t" r="r" b="b"/>
              <a:pathLst>
                <a:path w="852" h="2750" extrusionOk="0">
                  <a:moveTo>
                    <a:pt x="0" y="0"/>
                  </a:moveTo>
                  <a:cubicBezTo>
                    <a:pt x="0" y="152"/>
                    <a:pt x="61" y="334"/>
                    <a:pt x="122" y="486"/>
                  </a:cubicBezTo>
                  <a:cubicBezTo>
                    <a:pt x="213" y="790"/>
                    <a:pt x="334" y="1216"/>
                    <a:pt x="486" y="1672"/>
                  </a:cubicBezTo>
                  <a:cubicBezTo>
                    <a:pt x="578" y="1915"/>
                    <a:pt x="638" y="2128"/>
                    <a:pt x="699" y="2340"/>
                  </a:cubicBezTo>
                  <a:cubicBezTo>
                    <a:pt x="760" y="2401"/>
                    <a:pt x="760" y="2492"/>
                    <a:pt x="760" y="2584"/>
                  </a:cubicBezTo>
                  <a:cubicBezTo>
                    <a:pt x="730" y="2675"/>
                    <a:pt x="669" y="2675"/>
                    <a:pt x="578" y="2675"/>
                  </a:cubicBezTo>
                  <a:cubicBezTo>
                    <a:pt x="395" y="2675"/>
                    <a:pt x="243" y="2675"/>
                    <a:pt x="61" y="2736"/>
                  </a:cubicBezTo>
                  <a:cubicBezTo>
                    <a:pt x="182" y="2736"/>
                    <a:pt x="290" y="2749"/>
                    <a:pt x="403" y="2749"/>
                  </a:cubicBezTo>
                  <a:cubicBezTo>
                    <a:pt x="459" y="2749"/>
                    <a:pt x="517" y="2746"/>
                    <a:pt x="578" y="2736"/>
                  </a:cubicBezTo>
                  <a:lnTo>
                    <a:pt x="699" y="2736"/>
                  </a:lnTo>
                  <a:cubicBezTo>
                    <a:pt x="760" y="2736"/>
                    <a:pt x="821" y="2675"/>
                    <a:pt x="851" y="2614"/>
                  </a:cubicBezTo>
                  <a:cubicBezTo>
                    <a:pt x="851" y="2523"/>
                    <a:pt x="851" y="2401"/>
                    <a:pt x="790" y="2310"/>
                  </a:cubicBezTo>
                  <a:lnTo>
                    <a:pt x="608" y="1641"/>
                  </a:lnTo>
                  <a:cubicBezTo>
                    <a:pt x="456" y="1185"/>
                    <a:pt x="304" y="760"/>
                    <a:pt x="213" y="456"/>
                  </a:cubicBezTo>
                  <a:cubicBezTo>
                    <a:pt x="152" y="304"/>
                    <a:pt x="91" y="152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40" name="Google Shape;840;p43"/>
            <p:cNvSpPr/>
            <p:nvPr/>
          </p:nvSpPr>
          <p:spPr>
            <a:xfrm>
              <a:off x="1623400" y="2417250"/>
              <a:ext cx="269775" cy="92725"/>
            </a:xfrm>
            <a:custGeom>
              <a:avLst/>
              <a:gdLst/>
              <a:ahLst/>
              <a:cxnLst/>
              <a:rect l="l" t="t" r="r" b="b"/>
              <a:pathLst>
                <a:path w="10791" h="3709" extrusionOk="0">
                  <a:moveTo>
                    <a:pt x="4839" y="1"/>
                  </a:moveTo>
                  <a:cubicBezTo>
                    <a:pt x="4653" y="1"/>
                    <a:pt x="4464" y="30"/>
                    <a:pt x="4286" y="102"/>
                  </a:cubicBezTo>
                  <a:cubicBezTo>
                    <a:pt x="3921" y="223"/>
                    <a:pt x="3617" y="436"/>
                    <a:pt x="3405" y="740"/>
                  </a:cubicBezTo>
                  <a:cubicBezTo>
                    <a:pt x="3192" y="1074"/>
                    <a:pt x="3070" y="1439"/>
                    <a:pt x="3070" y="1834"/>
                  </a:cubicBezTo>
                  <a:cubicBezTo>
                    <a:pt x="3070" y="1956"/>
                    <a:pt x="3070" y="2077"/>
                    <a:pt x="3101" y="2229"/>
                  </a:cubicBezTo>
                  <a:cubicBezTo>
                    <a:pt x="2888" y="2229"/>
                    <a:pt x="2280" y="2321"/>
                    <a:pt x="1581" y="2473"/>
                  </a:cubicBezTo>
                  <a:cubicBezTo>
                    <a:pt x="1064" y="2564"/>
                    <a:pt x="517" y="2685"/>
                    <a:pt x="0" y="2868"/>
                  </a:cubicBezTo>
                  <a:cubicBezTo>
                    <a:pt x="547" y="2807"/>
                    <a:pt x="1095" y="2746"/>
                    <a:pt x="1611" y="2624"/>
                  </a:cubicBezTo>
                  <a:cubicBezTo>
                    <a:pt x="2310" y="2473"/>
                    <a:pt x="2918" y="2351"/>
                    <a:pt x="3101" y="2260"/>
                  </a:cubicBezTo>
                  <a:cubicBezTo>
                    <a:pt x="3222" y="2898"/>
                    <a:pt x="3678" y="3384"/>
                    <a:pt x="4256" y="3597"/>
                  </a:cubicBezTo>
                  <a:cubicBezTo>
                    <a:pt x="4469" y="3672"/>
                    <a:pt x="4685" y="3709"/>
                    <a:pt x="4897" y="3709"/>
                  </a:cubicBezTo>
                  <a:cubicBezTo>
                    <a:pt x="5292" y="3709"/>
                    <a:pt x="5672" y="3580"/>
                    <a:pt x="5988" y="3324"/>
                  </a:cubicBezTo>
                  <a:cubicBezTo>
                    <a:pt x="6323" y="3080"/>
                    <a:pt x="6566" y="2716"/>
                    <a:pt x="6627" y="2321"/>
                  </a:cubicBezTo>
                  <a:cubicBezTo>
                    <a:pt x="6657" y="2199"/>
                    <a:pt x="6687" y="2077"/>
                    <a:pt x="6687" y="1986"/>
                  </a:cubicBezTo>
                  <a:lnTo>
                    <a:pt x="6900" y="1986"/>
                  </a:lnTo>
                  <a:cubicBezTo>
                    <a:pt x="6991" y="1986"/>
                    <a:pt x="7083" y="1986"/>
                    <a:pt x="7174" y="1956"/>
                  </a:cubicBezTo>
                  <a:cubicBezTo>
                    <a:pt x="7174" y="2321"/>
                    <a:pt x="7295" y="2655"/>
                    <a:pt x="7508" y="2959"/>
                  </a:cubicBezTo>
                  <a:cubicBezTo>
                    <a:pt x="7721" y="3232"/>
                    <a:pt x="8025" y="3476"/>
                    <a:pt x="8359" y="3597"/>
                  </a:cubicBezTo>
                  <a:cubicBezTo>
                    <a:pt x="8562" y="3668"/>
                    <a:pt x="8768" y="3702"/>
                    <a:pt x="8970" y="3702"/>
                  </a:cubicBezTo>
                  <a:cubicBezTo>
                    <a:pt x="9376" y="3702"/>
                    <a:pt x="9768" y="3567"/>
                    <a:pt x="10092" y="3324"/>
                  </a:cubicBezTo>
                  <a:cubicBezTo>
                    <a:pt x="10426" y="3050"/>
                    <a:pt x="10669" y="2716"/>
                    <a:pt x="10760" y="2321"/>
                  </a:cubicBezTo>
                  <a:cubicBezTo>
                    <a:pt x="10791" y="2199"/>
                    <a:pt x="10791" y="2077"/>
                    <a:pt x="10791" y="1986"/>
                  </a:cubicBezTo>
                  <a:cubicBezTo>
                    <a:pt x="10791" y="1956"/>
                    <a:pt x="10791" y="1895"/>
                    <a:pt x="10791" y="1865"/>
                  </a:cubicBezTo>
                  <a:cubicBezTo>
                    <a:pt x="10760" y="1865"/>
                    <a:pt x="10791" y="2017"/>
                    <a:pt x="10700" y="2290"/>
                  </a:cubicBezTo>
                  <a:cubicBezTo>
                    <a:pt x="10608" y="2685"/>
                    <a:pt x="10365" y="3020"/>
                    <a:pt x="10061" y="3232"/>
                  </a:cubicBezTo>
                  <a:cubicBezTo>
                    <a:pt x="9849" y="3415"/>
                    <a:pt x="9605" y="3506"/>
                    <a:pt x="9332" y="3567"/>
                  </a:cubicBezTo>
                  <a:cubicBezTo>
                    <a:pt x="9231" y="3587"/>
                    <a:pt x="9129" y="3597"/>
                    <a:pt x="9028" y="3597"/>
                  </a:cubicBezTo>
                  <a:cubicBezTo>
                    <a:pt x="8825" y="3597"/>
                    <a:pt x="8623" y="3557"/>
                    <a:pt x="8420" y="3476"/>
                  </a:cubicBezTo>
                  <a:cubicBezTo>
                    <a:pt x="7356" y="3080"/>
                    <a:pt x="6961" y="1773"/>
                    <a:pt x="7630" y="862"/>
                  </a:cubicBezTo>
                  <a:cubicBezTo>
                    <a:pt x="7812" y="558"/>
                    <a:pt x="8086" y="375"/>
                    <a:pt x="8420" y="254"/>
                  </a:cubicBezTo>
                  <a:cubicBezTo>
                    <a:pt x="8615" y="178"/>
                    <a:pt x="8818" y="141"/>
                    <a:pt x="9020" y="141"/>
                  </a:cubicBezTo>
                  <a:cubicBezTo>
                    <a:pt x="9385" y="141"/>
                    <a:pt x="9748" y="262"/>
                    <a:pt x="10061" y="497"/>
                  </a:cubicBezTo>
                  <a:cubicBezTo>
                    <a:pt x="10365" y="710"/>
                    <a:pt x="10608" y="1044"/>
                    <a:pt x="10700" y="1439"/>
                  </a:cubicBezTo>
                  <a:cubicBezTo>
                    <a:pt x="10791" y="1713"/>
                    <a:pt x="10791" y="1865"/>
                    <a:pt x="10791" y="1865"/>
                  </a:cubicBezTo>
                  <a:cubicBezTo>
                    <a:pt x="10791" y="1834"/>
                    <a:pt x="10791" y="1773"/>
                    <a:pt x="10791" y="1743"/>
                  </a:cubicBezTo>
                  <a:cubicBezTo>
                    <a:pt x="10791" y="1652"/>
                    <a:pt x="10791" y="1530"/>
                    <a:pt x="10760" y="1439"/>
                  </a:cubicBezTo>
                  <a:cubicBezTo>
                    <a:pt x="10669" y="1014"/>
                    <a:pt x="10426" y="679"/>
                    <a:pt x="10092" y="406"/>
                  </a:cubicBezTo>
                  <a:cubicBezTo>
                    <a:pt x="9879" y="223"/>
                    <a:pt x="9636" y="102"/>
                    <a:pt x="9332" y="71"/>
                  </a:cubicBezTo>
                  <a:cubicBezTo>
                    <a:pt x="9206" y="46"/>
                    <a:pt x="9075" y="31"/>
                    <a:pt x="8943" y="31"/>
                  </a:cubicBezTo>
                  <a:cubicBezTo>
                    <a:pt x="8756" y="31"/>
                    <a:pt x="8568" y="61"/>
                    <a:pt x="8390" y="132"/>
                  </a:cubicBezTo>
                  <a:cubicBezTo>
                    <a:pt x="8025" y="254"/>
                    <a:pt x="7751" y="466"/>
                    <a:pt x="7508" y="770"/>
                  </a:cubicBezTo>
                  <a:cubicBezTo>
                    <a:pt x="7295" y="1105"/>
                    <a:pt x="7174" y="1469"/>
                    <a:pt x="7174" y="1865"/>
                  </a:cubicBezTo>
                  <a:cubicBezTo>
                    <a:pt x="7174" y="1865"/>
                    <a:pt x="7174" y="1865"/>
                    <a:pt x="7174" y="1895"/>
                  </a:cubicBezTo>
                  <a:cubicBezTo>
                    <a:pt x="7083" y="1865"/>
                    <a:pt x="6991" y="1865"/>
                    <a:pt x="6900" y="1865"/>
                  </a:cubicBezTo>
                  <a:lnTo>
                    <a:pt x="6687" y="1865"/>
                  </a:lnTo>
                  <a:cubicBezTo>
                    <a:pt x="6627" y="1865"/>
                    <a:pt x="6566" y="1895"/>
                    <a:pt x="6566" y="1895"/>
                  </a:cubicBezTo>
                  <a:cubicBezTo>
                    <a:pt x="6566" y="1925"/>
                    <a:pt x="6596" y="1956"/>
                    <a:pt x="6657" y="1956"/>
                  </a:cubicBezTo>
                  <a:cubicBezTo>
                    <a:pt x="6657" y="2047"/>
                    <a:pt x="6627" y="2169"/>
                    <a:pt x="6596" y="2290"/>
                  </a:cubicBezTo>
                  <a:cubicBezTo>
                    <a:pt x="6505" y="2655"/>
                    <a:pt x="6262" y="2989"/>
                    <a:pt x="5958" y="3232"/>
                  </a:cubicBezTo>
                  <a:cubicBezTo>
                    <a:pt x="5745" y="3384"/>
                    <a:pt x="5472" y="3506"/>
                    <a:pt x="5228" y="3536"/>
                  </a:cubicBezTo>
                  <a:cubicBezTo>
                    <a:pt x="5121" y="3558"/>
                    <a:pt x="5009" y="3568"/>
                    <a:pt x="4898" y="3568"/>
                  </a:cubicBezTo>
                  <a:cubicBezTo>
                    <a:pt x="4695" y="3568"/>
                    <a:pt x="4493" y="3534"/>
                    <a:pt x="4317" y="3476"/>
                  </a:cubicBezTo>
                  <a:cubicBezTo>
                    <a:pt x="3253" y="3080"/>
                    <a:pt x="2827" y="1743"/>
                    <a:pt x="3526" y="831"/>
                  </a:cubicBezTo>
                  <a:cubicBezTo>
                    <a:pt x="3851" y="362"/>
                    <a:pt x="4369" y="118"/>
                    <a:pt x="4902" y="118"/>
                  </a:cubicBezTo>
                  <a:cubicBezTo>
                    <a:pt x="5266" y="118"/>
                    <a:pt x="5637" y="232"/>
                    <a:pt x="5958" y="466"/>
                  </a:cubicBezTo>
                  <a:cubicBezTo>
                    <a:pt x="6262" y="679"/>
                    <a:pt x="6505" y="1014"/>
                    <a:pt x="6596" y="1409"/>
                  </a:cubicBezTo>
                  <a:cubicBezTo>
                    <a:pt x="6687" y="1682"/>
                    <a:pt x="6687" y="1834"/>
                    <a:pt x="6687" y="1834"/>
                  </a:cubicBezTo>
                  <a:cubicBezTo>
                    <a:pt x="6687" y="1804"/>
                    <a:pt x="6687" y="1743"/>
                    <a:pt x="6687" y="1713"/>
                  </a:cubicBezTo>
                  <a:cubicBezTo>
                    <a:pt x="6687" y="1621"/>
                    <a:pt x="6657" y="1500"/>
                    <a:pt x="6627" y="1409"/>
                  </a:cubicBezTo>
                  <a:cubicBezTo>
                    <a:pt x="6566" y="983"/>
                    <a:pt x="6323" y="649"/>
                    <a:pt x="5988" y="375"/>
                  </a:cubicBezTo>
                  <a:cubicBezTo>
                    <a:pt x="5776" y="193"/>
                    <a:pt x="5532" y="71"/>
                    <a:pt x="5228" y="41"/>
                  </a:cubicBezTo>
                  <a:cubicBezTo>
                    <a:pt x="5103" y="16"/>
                    <a:pt x="4971" y="1"/>
                    <a:pt x="483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41" name="Google Shape;841;p43"/>
            <p:cNvSpPr/>
            <p:nvPr/>
          </p:nvSpPr>
          <p:spPr>
            <a:xfrm>
              <a:off x="1461550" y="2544325"/>
              <a:ext cx="156550" cy="136875"/>
            </a:xfrm>
            <a:custGeom>
              <a:avLst/>
              <a:gdLst/>
              <a:ahLst/>
              <a:cxnLst/>
              <a:rect l="l" t="t" r="r" b="b"/>
              <a:pathLst>
                <a:path w="6262" h="5475" extrusionOk="0">
                  <a:moveTo>
                    <a:pt x="4500" y="0"/>
                  </a:moveTo>
                  <a:cubicBezTo>
                    <a:pt x="4469" y="0"/>
                    <a:pt x="4438" y="1"/>
                    <a:pt x="4407" y="4"/>
                  </a:cubicBezTo>
                  <a:lnTo>
                    <a:pt x="5028" y="476"/>
                  </a:lnTo>
                  <a:lnTo>
                    <a:pt x="5028" y="476"/>
                  </a:lnTo>
                  <a:cubicBezTo>
                    <a:pt x="4814" y="317"/>
                    <a:pt x="4560" y="248"/>
                    <a:pt x="4296" y="248"/>
                  </a:cubicBezTo>
                  <a:cubicBezTo>
                    <a:pt x="3885" y="248"/>
                    <a:pt x="3448" y="416"/>
                    <a:pt x="3100" y="672"/>
                  </a:cubicBezTo>
                  <a:cubicBezTo>
                    <a:pt x="2584" y="1128"/>
                    <a:pt x="2128" y="1675"/>
                    <a:pt x="1733" y="2253"/>
                  </a:cubicBezTo>
                  <a:cubicBezTo>
                    <a:pt x="1277" y="2800"/>
                    <a:pt x="699" y="3317"/>
                    <a:pt x="0" y="3347"/>
                  </a:cubicBezTo>
                  <a:cubicBezTo>
                    <a:pt x="234" y="4187"/>
                    <a:pt x="983" y="4675"/>
                    <a:pt x="1747" y="4675"/>
                  </a:cubicBezTo>
                  <a:cubicBezTo>
                    <a:pt x="2085" y="4675"/>
                    <a:pt x="2426" y="4579"/>
                    <a:pt x="2727" y="4376"/>
                  </a:cubicBezTo>
                  <a:lnTo>
                    <a:pt x="2727" y="4376"/>
                  </a:lnTo>
                  <a:cubicBezTo>
                    <a:pt x="2626" y="4470"/>
                    <a:pt x="2533" y="4577"/>
                    <a:pt x="2462" y="4684"/>
                  </a:cubicBezTo>
                  <a:cubicBezTo>
                    <a:pt x="2341" y="4897"/>
                    <a:pt x="2371" y="5171"/>
                    <a:pt x="2523" y="5353"/>
                  </a:cubicBezTo>
                  <a:cubicBezTo>
                    <a:pt x="2624" y="5434"/>
                    <a:pt x="2753" y="5475"/>
                    <a:pt x="2881" y="5475"/>
                  </a:cubicBezTo>
                  <a:cubicBezTo>
                    <a:pt x="2945" y="5475"/>
                    <a:pt x="3009" y="5465"/>
                    <a:pt x="3070" y="5444"/>
                  </a:cubicBezTo>
                  <a:cubicBezTo>
                    <a:pt x="4955" y="5232"/>
                    <a:pt x="6262" y="3529"/>
                    <a:pt x="6018" y="1675"/>
                  </a:cubicBezTo>
                  <a:cubicBezTo>
                    <a:pt x="5988" y="1250"/>
                    <a:pt x="5806" y="824"/>
                    <a:pt x="5532" y="490"/>
                  </a:cubicBezTo>
                  <a:cubicBezTo>
                    <a:pt x="5278" y="180"/>
                    <a:pt x="4894" y="0"/>
                    <a:pt x="450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42" name="Google Shape;842;p43"/>
            <p:cNvSpPr/>
            <p:nvPr/>
          </p:nvSpPr>
          <p:spPr>
            <a:xfrm>
              <a:off x="1571725" y="2549600"/>
              <a:ext cx="42575" cy="51050"/>
            </a:xfrm>
            <a:custGeom>
              <a:avLst/>
              <a:gdLst/>
              <a:ahLst/>
              <a:cxnLst/>
              <a:rect l="l" t="t" r="r" b="b"/>
              <a:pathLst>
                <a:path w="1703" h="2042" extrusionOk="0">
                  <a:moveTo>
                    <a:pt x="147" y="1"/>
                  </a:moveTo>
                  <a:cubicBezTo>
                    <a:pt x="51" y="1"/>
                    <a:pt x="0" y="18"/>
                    <a:pt x="0" y="36"/>
                  </a:cubicBezTo>
                  <a:cubicBezTo>
                    <a:pt x="0" y="66"/>
                    <a:pt x="152" y="96"/>
                    <a:pt x="396" y="188"/>
                  </a:cubicBezTo>
                  <a:cubicBezTo>
                    <a:pt x="700" y="279"/>
                    <a:pt x="973" y="461"/>
                    <a:pt x="1186" y="735"/>
                  </a:cubicBezTo>
                  <a:cubicBezTo>
                    <a:pt x="1399" y="978"/>
                    <a:pt x="1520" y="1282"/>
                    <a:pt x="1581" y="1616"/>
                  </a:cubicBezTo>
                  <a:cubicBezTo>
                    <a:pt x="1611" y="1890"/>
                    <a:pt x="1581" y="2042"/>
                    <a:pt x="1611" y="2042"/>
                  </a:cubicBezTo>
                  <a:cubicBezTo>
                    <a:pt x="1642" y="2042"/>
                    <a:pt x="1703" y="1890"/>
                    <a:pt x="1703" y="1616"/>
                  </a:cubicBezTo>
                  <a:cubicBezTo>
                    <a:pt x="1703" y="1252"/>
                    <a:pt x="1581" y="887"/>
                    <a:pt x="1338" y="613"/>
                  </a:cubicBezTo>
                  <a:cubicBezTo>
                    <a:pt x="1095" y="309"/>
                    <a:pt x="791" y="127"/>
                    <a:pt x="426" y="36"/>
                  </a:cubicBezTo>
                  <a:cubicBezTo>
                    <a:pt x="310" y="10"/>
                    <a:pt x="216" y="1"/>
                    <a:pt x="14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43" name="Google Shape;843;p43"/>
            <p:cNvSpPr/>
            <p:nvPr/>
          </p:nvSpPr>
          <p:spPr>
            <a:xfrm>
              <a:off x="1873400" y="2553525"/>
              <a:ext cx="77525" cy="43575"/>
            </a:xfrm>
            <a:custGeom>
              <a:avLst/>
              <a:gdLst/>
              <a:ahLst/>
              <a:cxnLst/>
              <a:rect l="l" t="t" r="r" b="b"/>
              <a:pathLst>
                <a:path w="3101" h="1743" extrusionOk="0">
                  <a:moveTo>
                    <a:pt x="1" y="0"/>
                  </a:moveTo>
                  <a:lnTo>
                    <a:pt x="1" y="0"/>
                  </a:lnTo>
                  <a:cubicBezTo>
                    <a:pt x="31" y="243"/>
                    <a:pt x="153" y="456"/>
                    <a:pt x="335" y="639"/>
                  </a:cubicBezTo>
                  <a:cubicBezTo>
                    <a:pt x="517" y="851"/>
                    <a:pt x="700" y="1064"/>
                    <a:pt x="912" y="1216"/>
                  </a:cubicBezTo>
                  <a:cubicBezTo>
                    <a:pt x="1156" y="1429"/>
                    <a:pt x="1460" y="1611"/>
                    <a:pt x="1794" y="1702"/>
                  </a:cubicBezTo>
                  <a:cubicBezTo>
                    <a:pt x="1891" y="1729"/>
                    <a:pt x="1994" y="1743"/>
                    <a:pt x="2097" y="1743"/>
                  </a:cubicBezTo>
                  <a:cubicBezTo>
                    <a:pt x="2348" y="1743"/>
                    <a:pt x="2603" y="1662"/>
                    <a:pt x="2797" y="1490"/>
                  </a:cubicBezTo>
                  <a:cubicBezTo>
                    <a:pt x="3010" y="1307"/>
                    <a:pt x="3101" y="973"/>
                    <a:pt x="3010" y="699"/>
                  </a:cubicBezTo>
                  <a:cubicBezTo>
                    <a:pt x="2919" y="517"/>
                    <a:pt x="2736" y="365"/>
                    <a:pt x="2554" y="335"/>
                  </a:cubicBezTo>
                  <a:cubicBezTo>
                    <a:pt x="2402" y="335"/>
                    <a:pt x="2341" y="395"/>
                    <a:pt x="2341" y="395"/>
                  </a:cubicBezTo>
                  <a:cubicBezTo>
                    <a:pt x="2341" y="395"/>
                    <a:pt x="2432" y="395"/>
                    <a:pt x="2523" y="426"/>
                  </a:cubicBezTo>
                  <a:cubicBezTo>
                    <a:pt x="2675" y="487"/>
                    <a:pt x="2827" y="578"/>
                    <a:pt x="2858" y="730"/>
                  </a:cubicBezTo>
                  <a:cubicBezTo>
                    <a:pt x="2919" y="973"/>
                    <a:pt x="2858" y="1216"/>
                    <a:pt x="2675" y="1368"/>
                  </a:cubicBezTo>
                  <a:cubicBezTo>
                    <a:pt x="2506" y="1495"/>
                    <a:pt x="2307" y="1549"/>
                    <a:pt x="2109" y="1549"/>
                  </a:cubicBezTo>
                  <a:cubicBezTo>
                    <a:pt x="2023" y="1549"/>
                    <a:pt x="1938" y="1538"/>
                    <a:pt x="1855" y="1520"/>
                  </a:cubicBezTo>
                  <a:cubicBezTo>
                    <a:pt x="1551" y="1398"/>
                    <a:pt x="1277" y="1277"/>
                    <a:pt x="1034" y="1064"/>
                  </a:cubicBezTo>
                  <a:cubicBezTo>
                    <a:pt x="821" y="912"/>
                    <a:pt x="608" y="760"/>
                    <a:pt x="456" y="547"/>
                  </a:cubicBezTo>
                  <a:cubicBezTo>
                    <a:pt x="153" y="243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44" name="Google Shape;844;p43"/>
            <p:cNvSpPr/>
            <p:nvPr/>
          </p:nvSpPr>
          <p:spPr>
            <a:xfrm>
              <a:off x="1457750" y="2565675"/>
              <a:ext cx="102600" cy="44375"/>
            </a:xfrm>
            <a:custGeom>
              <a:avLst/>
              <a:gdLst/>
              <a:ahLst/>
              <a:cxnLst/>
              <a:rect l="l" t="t" r="r" b="b"/>
              <a:pathLst>
                <a:path w="4104" h="1775" extrusionOk="0">
                  <a:moveTo>
                    <a:pt x="4104" y="1"/>
                  </a:moveTo>
                  <a:cubicBezTo>
                    <a:pt x="3891" y="1"/>
                    <a:pt x="3648" y="61"/>
                    <a:pt x="3435" y="183"/>
                  </a:cubicBezTo>
                  <a:cubicBezTo>
                    <a:pt x="2979" y="426"/>
                    <a:pt x="2523" y="730"/>
                    <a:pt x="2097" y="1095"/>
                  </a:cubicBezTo>
                  <a:cubicBezTo>
                    <a:pt x="1672" y="1429"/>
                    <a:pt x="1186" y="1612"/>
                    <a:pt x="638" y="1642"/>
                  </a:cubicBezTo>
                  <a:cubicBezTo>
                    <a:pt x="426" y="1612"/>
                    <a:pt x="213" y="1581"/>
                    <a:pt x="0" y="1520"/>
                  </a:cubicBezTo>
                  <a:lnTo>
                    <a:pt x="0" y="1520"/>
                  </a:lnTo>
                  <a:cubicBezTo>
                    <a:pt x="159" y="1680"/>
                    <a:pt x="342" y="1769"/>
                    <a:pt x="547" y="1769"/>
                  </a:cubicBezTo>
                  <a:cubicBezTo>
                    <a:pt x="577" y="1769"/>
                    <a:pt x="608" y="1767"/>
                    <a:pt x="638" y="1764"/>
                  </a:cubicBezTo>
                  <a:cubicBezTo>
                    <a:pt x="699" y="1771"/>
                    <a:pt x="762" y="1775"/>
                    <a:pt x="826" y="1775"/>
                  </a:cubicBezTo>
                  <a:cubicBezTo>
                    <a:pt x="1016" y="1775"/>
                    <a:pt x="1216" y="1741"/>
                    <a:pt x="1398" y="1672"/>
                  </a:cubicBezTo>
                  <a:cubicBezTo>
                    <a:pt x="1702" y="1581"/>
                    <a:pt x="1976" y="1429"/>
                    <a:pt x="2219" y="1247"/>
                  </a:cubicBezTo>
                  <a:cubicBezTo>
                    <a:pt x="2736" y="882"/>
                    <a:pt x="3161" y="517"/>
                    <a:pt x="3526" y="305"/>
                  </a:cubicBezTo>
                  <a:cubicBezTo>
                    <a:pt x="3860" y="92"/>
                    <a:pt x="4104" y="31"/>
                    <a:pt x="410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45" name="Google Shape;845;p43"/>
            <p:cNvSpPr/>
            <p:nvPr/>
          </p:nvSpPr>
          <p:spPr>
            <a:xfrm>
              <a:off x="1608200" y="2361275"/>
              <a:ext cx="148200" cy="88175"/>
            </a:xfrm>
            <a:custGeom>
              <a:avLst/>
              <a:gdLst/>
              <a:ahLst/>
              <a:cxnLst/>
              <a:rect l="l" t="t" r="r" b="b"/>
              <a:pathLst>
                <a:path w="5928" h="3527" extrusionOk="0">
                  <a:moveTo>
                    <a:pt x="5928" y="0"/>
                  </a:moveTo>
                  <a:cubicBezTo>
                    <a:pt x="5897" y="0"/>
                    <a:pt x="5776" y="395"/>
                    <a:pt x="5411" y="942"/>
                  </a:cubicBezTo>
                  <a:cubicBezTo>
                    <a:pt x="4469" y="2432"/>
                    <a:pt x="2827" y="3344"/>
                    <a:pt x="1095" y="3374"/>
                  </a:cubicBezTo>
                  <a:cubicBezTo>
                    <a:pt x="997" y="3379"/>
                    <a:pt x="904" y="3380"/>
                    <a:pt x="817" y="3380"/>
                  </a:cubicBezTo>
                  <a:cubicBezTo>
                    <a:pt x="397" y="3380"/>
                    <a:pt x="113" y="3337"/>
                    <a:pt x="27" y="3337"/>
                  </a:cubicBezTo>
                  <a:cubicBezTo>
                    <a:pt x="10" y="3337"/>
                    <a:pt x="0" y="3339"/>
                    <a:pt x="0" y="3344"/>
                  </a:cubicBezTo>
                  <a:cubicBezTo>
                    <a:pt x="0" y="3344"/>
                    <a:pt x="122" y="3404"/>
                    <a:pt x="304" y="3435"/>
                  </a:cubicBezTo>
                  <a:cubicBezTo>
                    <a:pt x="548" y="3496"/>
                    <a:pt x="821" y="3526"/>
                    <a:pt x="1095" y="3526"/>
                  </a:cubicBezTo>
                  <a:cubicBezTo>
                    <a:pt x="1122" y="3527"/>
                    <a:pt x="1150" y="3527"/>
                    <a:pt x="1178" y="3527"/>
                  </a:cubicBezTo>
                  <a:cubicBezTo>
                    <a:pt x="2969" y="3527"/>
                    <a:pt x="4605" y="2560"/>
                    <a:pt x="5532" y="1034"/>
                  </a:cubicBezTo>
                  <a:cubicBezTo>
                    <a:pt x="5654" y="790"/>
                    <a:pt x="5776" y="547"/>
                    <a:pt x="5867" y="304"/>
                  </a:cubicBezTo>
                  <a:cubicBezTo>
                    <a:pt x="5897" y="213"/>
                    <a:pt x="5928" y="91"/>
                    <a:pt x="592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46" name="Google Shape;846;p43"/>
            <p:cNvSpPr/>
            <p:nvPr/>
          </p:nvSpPr>
          <p:spPr>
            <a:xfrm>
              <a:off x="1335400" y="2684225"/>
              <a:ext cx="710525" cy="664925"/>
            </a:xfrm>
            <a:custGeom>
              <a:avLst/>
              <a:gdLst/>
              <a:ahLst/>
              <a:cxnLst/>
              <a:rect l="l" t="t" r="r" b="b"/>
              <a:pathLst>
                <a:path w="28421" h="26597" extrusionOk="0">
                  <a:moveTo>
                    <a:pt x="11551" y="0"/>
                  </a:moveTo>
                  <a:cubicBezTo>
                    <a:pt x="11551" y="0"/>
                    <a:pt x="11277" y="0"/>
                    <a:pt x="10882" y="31"/>
                  </a:cubicBezTo>
                  <a:lnTo>
                    <a:pt x="9818" y="91"/>
                  </a:lnTo>
                  <a:lnTo>
                    <a:pt x="9757" y="183"/>
                  </a:lnTo>
                  <a:cubicBezTo>
                    <a:pt x="8967" y="274"/>
                    <a:pt x="8207" y="547"/>
                    <a:pt x="7508" y="943"/>
                  </a:cubicBezTo>
                  <a:cubicBezTo>
                    <a:pt x="6292" y="1763"/>
                    <a:pt x="0" y="9028"/>
                    <a:pt x="0" y="9028"/>
                  </a:cubicBezTo>
                  <a:lnTo>
                    <a:pt x="6566" y="13861"/>
                  </a:lnTo>
                  <a:lnTo>
                    <a:pt x="7964" y="12037"/>
                  </a:lnTo>
                  <a:lnTo>
                    <a:pt x="8633" y="14742"/>
                  </a:lnTo>
                  <a:cubicBezTo>
                    <a:pt x="9180" y="16961"/>
                    <a:pt x="6505" y="22280"/>
                    <a:pt x="6566" y="24742"/>
                  </a:cubicBezTo>
                  <a:lnTo>
                    <a:pt x="23192" y="26596"/>
                  </a:lnTo>
                  <a:lnTo>
                    <a:pt x="22615" y="18177"/>
                  </a:lnTo>
                  <a:lnTo>
                    <a:pt x="22615" y="15046"/>
                  </a:lnTo>
                  <a:lnTo>
                    <a:pt x="28420" y="10852"/>
                  </a:lnTo>
                  <a:lnTo>
                    <a:pt x="21916" y="1763"/>
                  </a:lnTo>
                  <a:cubicBezTo>
                    <a:pt x="21156" y="699"/>
                    <a:pt x="19940" y="61"/>
                    <a:pt x="18633" y="61"/>
                  </a:cubicBezTo>
                  <a:cubicBezTo>
                    <a:pt x="18633" y="61"/>
                    <a:pt x="19484" y="5563"/>
                    <a:pt x="16049" y="5593"/>
                  </a:cubicBezTo>
                  <a:cubicBezTo>
                    <a:pt x="16040" y="5593"/>
                    <a:pt x="16030" y="5593"/>
                    <a:pt x="16021" y="5593"/>
                  </a:cubicBezTo>
                  <a:cubicBezTo>
                    <a:pt x="12582" y="5593"/>
                    <a:pt x="12128" y="122"/>
                    <a:pt x="12128" y="122"/>
                  </a:cubicBezTo>
                  <a:lnTo>
                    <a:pt x="12098" y="0"/>
                  </a:lnTo>
                  <a:lnTo>
                    <a:pt x="11551" y="31"/>
                  </a:lnTo>
                  <a:lnTo>
                    <a:pt x="11551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47" name="Google Shape;847;p43"/>
            <p:cNvSpPr/>
            <p:nvPr/>
          </p:nvSpPr>
          <p:spPr>
            <a:xfrm>
              <a:off x="1335400" y="2684225"/>
              <a:ext cx="710525" cy="664925"/>
            </a:xfrm>
            <a:custGeom>
              <a:avLst/>
              <a:gdLst/>
              <a:ahLst/>
              <a:cxnLst/>
              <a:rect l="l" t="t" r="r" b="b"/>
              <a:pathLst>
                <a:path w="28421" h="26597" extrusionOk="0">
                  <a:moveTo>
                    <a:pt x="11551" y="0"/>
                  </a:moveTo>
                  <a:cubicBezTo>
                    <a:pt x="11551" y="0"/>
                    <a:pt x="11277" y="0"/>
                    <a:pt x="10882" y="31"/>
                  </a:cubicBezTo>
                  <a:lnTo>
                    <a:pt x="9818" y="91"/>
                  </a:lnTo>
                  <a:lnTo>
                    <a:pt x="9757" y="183"/>
                  </a:lnTo>
                  <a:cubicBezTo>
                    <a:pt x="8967" y="274"/>
                    <a:pt x="8207" y="547"/>
                    <a:pt x="7508" y="943"/>
                  </a:cubicBezTo>
                  <a:cubicBezTo>
                    <a:pt x="6292" y="1763"/>
                    <a:pt x="0" y="9028"/>
                    <a:pt x="0" y="9028"/>
                  </a:cubicBezTo>
                  <a:lnTo>
                    <a:pt x="6566" y="13861"/>
                  </a:lnTo>
                  <a:lnTo>
                    <a:pt x="7964" y="12037"/>
                  </a:lnTo>
                  <a:lnTo>
                    <a:pt x="8633" y="14742"/>
                  </a:lnTo>
                  <a:cubicBezTo>
                    <a:pt x="9180" y="16961"/>
                    <a:pt x="6505" y="22280"/>
                    <a:pt x="6566" y="24742"/>
                  </a:cubicBezTo>
                  <a:lnTo>
                    <a:pt x="23192" y="26596"/>
                  </a:lnTo>
                  <a:lnTo>
                    <a:pt x="22615" y="18177"/>
                  </a:lnTo>
                  <a:lnTo>
                    <a:pt x="22615" y="15046"/>
                  </a:lnTo>
                  <a:lnTo>
                    <a:pt x="28420" y="10852"/>
                  </a:lnTo>
                  <a:lnTo>
                    <a:pt x="21916" y="1763"/>
                  </a:lnTo>
                  <a:cubicBezTo>
                    <a:pt x="21156" y="699"/>
                    <a:pt x="19940" y="61"/>
                    <a:pt x="18633" y="61"/>
                  </a:cubicBezTo>
                  <a:cubicBezTo>
                    <a:pt x="18633" y="61"/>
                    <a:pt x="19484" y="5563"/>
                    <a:pt x="16049" y="5593"/>
                  </a:cubicBezTo>
                  <a:cubicBezTo>
                    <a:pt x="16040" y="5593"/>
                    <a:pt x="16030" y="5593"/>
                    <a:pt x="16021" y="5593"/>
                  </a:cubicBezTo>
                  <a:cubicBezTo>
                    <a:pt x="12582" y="5593"/>
                    <a:pt x="12128" y="122"/>
                    <a:pt x="12128" y="122"/>
                  </a:cubicBezTo>
                  <a:lnTo>
                    <a:pt x="12098" y="0"/>
                  </a:lnTo>
                  <a:lnTo>
                    <a:pt x="11551" y="31"/>
                  </a:lnTo>
                  <a:lnTo>
                    <a:pt x="11551" y="0"/>
                  </a:lnTo>
                  <a:close/>
                </a:path>
              </a:pathLst>
            </a:custGeom>
            <a:solidFill>
              <a:srgbClr val="203E80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48" name="Google Shape;848;p43"/>
            <p:cNvSpPr/>
            <p:nvPr/>
          </p:nvSpPr>
          <p:spPr>
            <a:xfrm>
              <a:off x="1354400" y="2862025"/>
              <a:ext cx="618575" cy="83050"/>
            </a:xfrm>
            <a:custGeom>
              <a:avLst/>
              <a:gdLst/>
              <a:ahLst/>
              <a:cxnLst/>
              <a:rect l="l" t="t" r="r" b="b"/>
              <a:pathLst>
                <a:path w="24743" h="3322" extrusionOk="0">
                  <a:moveTo>
                    <a:pt x="24438" y="1"/>
                  </a:moveTo>
                  <a:cubicBezTo>
                    <a:pt x="24165" y="1"/>
                    <a:pt x="23891" y="92"/>
                    <a:pt x="23648" y="214"/>
                  </a:cubicBezTo>
                  <a:cubicBezTo>
                    <a:pt x="23253" y="457"/>
                    <a:pt x="22949" y="761"/>
                    <a:pt x="22675" y="1095"/>
                  </a:cubicBezTo>
                  <a:cubicBezTo>
                    <a:pt x="22341" y="1551"/>
                    <a:pt x="21916" y="1946"/>
                    <a:pt x="21460" y="2281"/>
                  </a:cubicBezTo>
                  <a:cubicBezTo>
                    <a:pt x="20882" y="2645"/>
                    <a:pt x="20213" y="2858"/>
                    <a:pt x="19545" y="2888"/>
                  </a:cubicBezTo>
                  <a:cubicBezTo>
                    <a:pt x="19455" y="2895"/>
                    <a:pt x="19366" y="2899"/>
                    <a:pt x="19276" y="2899"/>
                  </a:cubicBezTo>
                  <a:cubicBezTo>
                    <a:pt x="18577" y="2899"/>
                    <a:pt x="17888" y="2692"/>
                    <a:pt x="17295" y="2341"/>
                  </a:cubicBezTo>
                  <a:cubicBezTo>
                    <a:pt x="16596" y="1946"/>
                    <a:pt x="15988" y="1247"/>
                    <a:pt x="15107" y="852"/>
                  </a:cubicBezTo>
                  <a:cubicBezTo>
                    <a:pt x="14792" y="726"/>
                    <a:pt x="14463" y="658"/>
                    <a:pt x="14139" y="658"/>
                  </a:cubicBezTo>
                  <a:cubicBezTo>
                    <a:pt x="13994" y="658"/>
                    <a:pt x="13850" y="672"/>
                    <a:pt x="13709" y="700"/>
                  </a:cubicBezTo>
                  <a:cubicBezTo>
                    <a:pt x="13222" y="761"/>
                    <a:pt x="12736" y="913"/>
                    <a:pt x="12311" y="1156"/>
                  </a:cubicBezTo>
                  <a:cubicBezTo>
                    <a:pt x="11399" y="1612"/>
                    <a:pt x="10700" y="2220"/>
                    <a:pt x="9879" y="2645"/>
                  </a:cubicBezTo>
                  <a:cubicBezTo>
                    <a:pt x="9311" y="2963"/>
                    <a:pt x="8693" y="3128"/>
                    <a:pt x="8049" y="3128"/>
                  </a:cubicBezTo>
                  <a:cubicBezTo>
                    <a:pt x="7831" y="3128"/>
                    <a:pt x="7610" y="3109"/>
                    <a:pt x="7386" y="3071"/>
                  </a:cubicBezTo>
                  <a:cubicBezTo>
                    <a:pt x="6627" y="2949"/>
                    <a:pt x="5897" y="2585"/>
                    <a:pt x="5350" y="2007"/>
                  </a:cubicBezTo>
                  <a:cubicBezTo>
                    <a:pt x="4833" y="1521"/>
                    <a:pt x="4377" y="943"/>
                    <a:pt x="3800" y="639"/>
                  </a:cubicBezTo>
                  <a:cubicBezTo>
                    <a:pt x="3335" y="393"/>
                    <a:pt x="2820" y="270"/>
                    <a:pt x="2279" y="270"/>
                  </a:cubicBezTo>
                  <a:cubicBezTo>
                    <a:pt x="2219" y="270"/>
                    <a:pt x="2158" y="271"/>
                    <a:pt x="2098" y="274"/>
                  </a:cubicBezTo>
                  <a:cubicBezTo>
                    <a:pt x="1672" y="305"/>
                    <a:pt x="1247" y="426"/>
                    <a:pt x="851" y="639"/>
                  </a:cubicBezTo>
                  <a:cubicBezTo>
                    <a:pt x="608" y="761"/>
                    <a:pt x="365" y="913"/>
                    <a:pt x="183" y="1095"/>
                  </a:cubicBezTo>
                  <a:cubicBezTo>
                    <a:pt x="122" y="1186"/>
                    <a:pt x="61" y="1247"/>
                    <a:pt x="0" y="1338"/>
                  </a:cubicBezTo>
                  <a:cubicBezTo>
                    <a:pt x="61" y="1277"/>
                    <a:pt x="152" y="1217"/>
                    <a:pt x="213" y="1126"/>
                  </a:cubicBezTo>
                  <a:cubicBezTo>
                    <a:pt x="426" y="974"/>
                    <a:pt x="639" y="822"/>
                    <a:pt x="882" y="700"/>
                  </a:cubicBezTo>
                  <a:cubicBezTo>
                    <a:pt x="1277" y="518"/>
                    <a:pt x="1672" y="426"/>
                    <a:pt x="2098" y="396"/>
                  </a:cubicBezTo>
                  <a:cubicBezTo>
                    <a:pt x="2155" y="393"/>
                    <a:pt x="2213" y="391"/>
                    <a:pt x="2270" y="391"/>
                  </a:cubicBezTo>
                  <a:cubicBezTo>
                    <a:pt x="2784" y="391"/>
                    <a:pt x="3274" y="515"/>
                    <a:pt x="3739" y="761"/>
                  </a:cubicBezTo>
                  <a:cubicBezTo>
                    <a:pt x="4286" y="1065"/>
                    <a:pt x="4712" y="1612"/>
                    <a:pt x="5259" y="2159"/>
                  </a:cubicBezTo>
                  <a:cubicBezTo>
                    <a:pt x="5806" y="2736"/>
                    <a:pt x="6566" y="3132"/>
                    <a:pt x="7356" y="3253"/>
                  </a:cubicBezTo>
                  <a:cubicBezTo>
                    <a:pt x="7584" y="3299"/>
                    <a:pt x="7812" y="3322"/>
                    <a:pt x="8036" y="3322"/>
                  </a:cubicBezTo>
                  <a:cubicBezTo>
                    <a:pt x="8260" y="3322"/>
                    <a:pt x="8481" y="3299"/>
                    <a:pt x="8693" y="3253"/>
                  </a:cubicBezTo>
                  <a:cubicBezTo>
                    <a:pt x="9149" y="3192"/>
                    <a:pt x="9575" y="3040"/>
                    <a:pt x="9970" y="2797"/>
                  </a:cubicBezTo>
                  <a:cubicBezTo>
                    <a:pt x="10821" y="2372"/>
                    <a:pt x="11551" y="1794"/>
                    <a:pt x="12402" y="1338"/>
                  </a:cubicBezTo>
                  <a:cubicBezTo>
                    <a:pt x="12962" y="1058"/>
                    <a:pt x="13575" y="883"/>
                    <a:pt x="14163" y="883"/>
                  </a:cubicBezTo>
                  <a:cubicBezTo>
                    <a:pt x="14468" y="883"/>
                    <a:pt x="14766" y="930"/>
                    <a:pt x="15046" y="1034"/>
                  </a:cubicBezTo>
                  <a:cubicBezTo>
                    <a:pt x="15867" y="1369"/>
                    <a:pt x="16475" y="2068"/>
                    <a:pt x="17235" y="2524"/>
                  </a:cubicBezTo>
                  <a:cubicBezTo>
                    <a:pt x="17884" y="2891"/>
                    <a:pt x="18638" y="3074"/>
                    <a:pt x="19399" y="3074"/>
                  </a:cubicBezTo>
                  <a:cubicBezTo>
                    <a:pt x="19458" y="3074"/>
                    <a:pt x="19517" y="3073"/>
                    <a:pt x="19575" y="3071"/>
                  </a:cubicBezTo>
                  <a:cubicBezTo>
                    <a:pt x="20274" y="3010"/>
                    <a:pt x="20943" y="2797"/>
                    <a:pt x="21551" y="2402"/>
                  </a:cubicBezTo>
                  <a:cubicBezTo>
                    <a:pt x="22037" y="2068"/>
                    <a:pt x="22432" y="1673"/>
                    <a:pt x="22767" y="1186"/>
                  </a:cubicBezTo>
                  <a:cubicBezTo>
                    <a:pt x="23040" y="852"/>
                    <a:pt x="23344" y="548"/>
                    <a:pt x="23709" y="305"/>
                  </a:cubicBezTo>
                  <a:cubicBezTo>
                    <a:pt x="23922" y="153"/>
                    <a:pt x="24195" y="62"/>
                    <a:pt x="24469" y="62"/>
                  </a:cubicBezTo>
                  <a:lnTo>
                    <a:pt x="24742" y="62"/>
                  </a:lnTo>
                  <a:cubicBezTo>
                    <a:pt x="24651" y="31"/>
                    <a:pt x="24530" y="1"/>
                    <a:pt x="244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49" name="Google Shape;849;p43"/>
            <p:cNvSpPr/>
            <p:nvPr/>
          </p:nvSpPr>
          <p:spPr>
            <a:xfrm>
              <a:off x="1458500" y="2760750"/>
              <a:ext cx="449875" cy="89200"/>
            </a:xfrm>
            <a:custGeom>
              <a:avLst/>
              <a:gdLst/>
              <a:ahLst/>
              <a:cxnLst/>
              <a:rect l="l" t="t" r="r" b="b"/>
              <a:pathLst>
                <a:path w="17995" h="3568" extrusionOk="0">
                  <a:moveTo>
                    <a:pt x="2008" y="1"/>
                  </a:moveTo>
                  <a:cubicBezTo>
                    <a:pt x="1563" y="1"/>
                    <a:pt x="1119" y="69"/>
                    <a:pt x="700" y="222"/>
                  </a:cubicBezTo>
                  <a:cubicBezTo>
                    <a:pt x="487" y="283"/>
                    <a:pt x="335" y="344"/>
                    <a:pt x="152" y="465"/>
                  </a:cubicBezTo>
                  <a:cubicBezTo>
                    <a:pt x="92" y="465"/>
                    <a:pt x="31" y="526"/>
                    <a:pt x="1" y="556"/>
                  </a:cubicBezTo>
                  <a:cubicBezTo>
                    <a:pt x="1" y="559"/>
                    <a:pt x="2" y="560"/>
                    <a:pt x="6" y="560"/>
                  </a:cubicBezTo>
                  <a:cubicBezTo>
                    <a:pt x="44" y="560"/>
                    <a:pt x="283" y="422"/>
                    <a:pt x="700" y="283"/>
                  </a:cubicBezTo>
                  <a:cubicBezTo>
                    <a:pt x="1101" y="173"/>
                    <a:pt x="1524" y="119"/>
                    <a:pt x="1949" y="119"/>
                  </a:cubicBezTo>
                  <a:cubicBezTo>
                    <a:pt x="2233" y="119"/>
                    <a:pt x="2517" y="143"/>
                    <a:pt x="2797" y="192"/>
                  </a:cubicBezTo>
                  <a:cubicBezTo>
                    <a:pt x="3253" y="283"/>
                    <a:pt x="3709" y="404"/>
                    <a:pt x="4165" y="587"/>
                  </a:cubicBezTo>
                  <a:cubicBezTo>
                    <a:pt x="4681" y="830"/>
                    <a:pt x="5168" y="1073"/>
                    <a:pt x="5654" y="1347"/>
                  </a:cubicBezTo>
                  <a:cubicBezTo>
                    <a:pt x="6657" y="1955"/>
                    <a:pt x="7721" y="2714"/>
                    <a:pt x="9028" y="3201"/>
                  </a:cubicBezTo>
                  <a:cubicBezTo>
                    <a:pt x="9696" y="3445"/>
                    <a:pt x="10389" y="3567"/>
                    <a:pt x="11086" y="3567"/>
                  </a:cubicBezTo>
                  <a:cubicBezTo>
                    <a:pt x="11690" y="3567"/>
                    <a:pt x="12296" y="3475"/>
                    <a:pt x="12888" y="3292"/>
                  </a:cubicBezTo>
                  <a:cubicBezTo>
                    <a:pt x="13405" y="3110"/>
                    <a:pt x="13922" y="2866"/>
                    <a:pt x="14408" y="2532"/>
                  </a:cubicBezTo>
                  <a:cubicBezTo>
                    <a:pt x="14803" y="2259"/>
                    <a:pt x="15168" y="1924"/>
                    <a:pt x="15533" y="1590"/>
                  </a:cubicBezTo>
                  <a:cubicBezTo>
                    <a:pt x="15837" y="1316"/>
                    <a:pt x="16141" y="1073"/>
                    <a:pt x="16475" y="830"/>
                  </a:cubicBezTo>
                  <a:cubicBezTo>
                    <a:pt x="16718" y="648"/>
                    <a:pt x="16961" y="526"/>
                    <a:pt x="17265" y="404"/>
                  </a:cubicBezTo>
                  <a:cubicBezTo>
                    <a:pt x="17478" y="313"/>
                    <a:pt x="17752" y="222"/>
                    <a:pt x="17995" y="192"/>
                  </a:cubicBezTo>
                  <a:cubicBezTo>
                    <a:pt x="17964" y="176"/>
                    <a:pt x="17926" y="169"/>
                    <a:pt x="17888" y="169"/>
                  </a:cubicBezTo>
                  <a:cubicBezTo>
                    <a:pt x="17850" y="169"/>
                    <a:pt x="17812" y="176"/>
                    <a:pt x="17782" y="192"/>
                  </a:cubicBezTo>
                  <a:cubicBezTo>
                    <a:pt x="17600" y="192"/>
                    <a:pt x="17387" y="252"/>
                    <a:pt x="17204" y="313"/>
                  </a:cubicBezTo>
                  <a:cubicBezTo>
                    <a:pt x="16931" y="435"/>
                    <a:pt x="16657" y="556"/>
                    <a:pt x="16414" y="739"/>
                  </a:cubicBezTo>
                  <a:cubicBezTo>
                    <a:pt x="16049" y="952"/>
                    <a:pt x="15745" y="1225"/>
                    <a:pt x="15442" y="1499"/>
                  </a:cubicBezTo>
                  <a:cubicBezTo>
                    <a:pt x="15077" y="1803"/>
                    <a:pt x="14682" y="2107"/>
                    <a:pt x="14286" y="2411"/>
                  </a:cubicBezTo>
                  <a:cubicBezTo>
                    <a:pt x="13831" y="2714"/>
                    <a:pt x="13344" y="2958"/>
                    <a:pt x="12797" y="3110"/>
                  </a:cubicBezTo>
                  <a:cubicBezTo>
                    <a:pt x="12220" y="3292"/>
                    <a:pt x="11612" y="3383"/>
                    <a:pt x="11004" y="3383"/>
                  </a:cubicBezTo>
                  <a:cubicBezTo>
                    <a:pt x="10365" y="3353"/>
                    <a:pt x="9727" y="3231"/>
                    <a:pt x="9119" y="3018"/>
                  </a:cubicBezTo>
                  <a:cubicBezTo>
                    <a:pt x="7843" y="2562"/>
                    <a:pt x="6779" y="1772"/>
                    <a:pt x="5745" y="1195"/>
                  </a:cubicBezTo>
                  <a:cubicBezTo>
                    <a:pt x="5259" y="891"/>
                    <a:pt x="4742" y="648"/>
                    <a:pt x="4226" y="435"/>
                  </a:cubicBezTo>
                  <a:cubicBezTo>
                    <a:pt x="3770" y="252"/>
                    <a:pt x="3283" y="131"/>
                    <a:pt x="2797" y="70"/>
                  </a:cubicBezTo>
                  <a:cubicBezTo>
                    <a:pt x="2537" y="25"/>
                    <a:pt x="2272" y="1"/>
                    <a:pt x="200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50" name="Google Shape;850;p43"/>
            <p:cNvSpPr/>
            <p:nvPr/>
          </p:nvSpPr>
          <p:spPr>
            <a:xfrm>
              <a:off x="1527650" y="2703750"/>
              <a:ext cx="119325" cy="21525"/>
            </a:xfrm>
            <a:custGeom>
              <a:avLst/>
              <a:gdLst/>
              <a:ahLst/>
              <a:cxnLst/>
              <a:rect l="l" t="t" r="r" b="b"/>
              <a:pathLst>
                <a:path w="4773" h="861" extrusionOk="0">
                  <a:moveTo>
                    <a:pt x="1782" y="0"/>
                  </a:moveTo>
                  <a:cubicBezTo>
                    <a:pt x="1413" y="0"/>
                    <a:pt x="1041" y="34"/>
                    <a:pt x="669" y="101"/>
                  </a:cubicBezTo>
                  <a:cubicBezTo>
                    <a:pt x="456" y="131"/>
                    <a:pt x="213" y="222"/>
                    <a:pt x="1" y="344"/>
                  </a:cubicBezTo>
                  <a:cubicBezTo>
                    <a:pt x="244" y="314"/>
                    <a:pt x="487" y="283"/>
                    <a:pt x="700" y="253"/>
                  </a:cubicBezTo>
                  <a:cubicBezTo>
                    <a:pt x="988" y="222"/>
                    <a:pt x="1277" y="207"/>
                    <a:pt x="1562" y="207"/>
                  </a:cubicBezTo>
                  <a:cubicBezTo>
                    <a:pt x="1847" y="207"/>
                    <a:pt x="2128" y="222"/>
                    <a:pt x="2402" y="253"/>
                  </a:cubicBezTo>
                  <a:cubicBezTo>
                    <a:pt x="2979" y="314"/>
                    <a:pt x="3526" y="435"/>
                    <a:pt x="4074" y="618"/>
                  </a:cubicBezTo>
                  <a:cubicBezTo>
                    <a:pt x="4286" y="739"/>
                    <a:pt x="4529" y="800"/>
                    <a:pt x="4742" y="861"/>
                  </a:cubicBezTo>
                  <a:cubicBezTo>
                    <a:pt x="4773" y="861"/>
                    <a:pt x="4712" y="800"/>
                    <a:pt x="4590" y="739"/>
                  </a:cubicBezTo>
                  <a:cubicBezTo>
                    <a:pt x="4438" y="648"/>
                    <a:pt x="4286" y="557"/>
                    <a:pt x="4134" y="496"/>
                  </a:cubicBezTo>
                  <a:cubicBezTo>
                    <a:pt x="3383" y="162"/>
                    <a:pt x="2589" y="0"/>
                    <a:pt x="178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51" name="Google Shape;851;p43"/>
            <p:cNvSpPr/>
            <p:nvPr/>
          </p:nvSpPr>
          <p:spPr>
            <a:xfrm>
              <a:off x="1801200" y="2712325"/>
              <a:ext cx="66900" cy="23600"/>
            </a:xfrm>
            <a:custGeom>
              <a:avLst/>
              <a:gdLst/>
              <a:ahLst/>
              <a:cxnLst/>
              <a:rect l="l" t="t" r="r" b="b"/>
              <a:pathLst>
                <a:path w="2676" h="944" extrusionOk="0">
                  <a:moveTo>
                    <a:pt x="2645" y="1"/>
                  </a:moveTo>
                  <a:lnTo>
                    <a:pt x="2645" y="1"/>
                  </a:lnTo>
                  <a:cubicBezTo>
                    <a:pt x="2250" y="244"/>
                    <a:pt x="1825" y="426"/>
                    <a:pt x="1369" y="609"/>
                  </a:cubicBezTo>
                  <a:cubicBezTo>
                    <a:pt x="913" y="730"/>
                    <a:pt x="457" y="791"/>
                    <a:pt x="1" y="852"/>
                  </a:cubicBezTo>
                  <a:cubicBezTo>
                    <a:pt x="1" y="882"/>
                    <a:pt x="153" y="943"/>
                    <a:pt x="427" y="943"/>
                  </a:cubicBezTo>
                  <a:cubicBezTo>
                    <a:pt x="761" y="943"/>
                    <a:pt x="1095" y="913"/>
                    <a:pt x="1430" y="791"/>
                  </a:cubicBezTo>
                  <a:cubicBezTo>
                    <a:pt x="1764" y="700"/>
                    <a:pt x="2098" y="518"/>
                    <a:pt x="2372" y="305"/>
                  </a:cubicBezTo>
                  <a:cubicBezTo>
                    <a:pt x="2585" y="153"/>
                    <a:pt x="2676" y="31"/>
                    <a:pt x="264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52" name="Google Shape;852;p43"/>
            <p:cNvSpPr/>
            <p:nvPr/>
          </p:nvSpPr>
          <p:spPr>
            <a:xfrm>
              <a:off x="1547400" y="2980575"/>
              <a:ext cx="462050" cy="52875"/>
            </a:xfrm>
            <a:custGeom>
              <a:avLst/>
              <a:gdLst/>
              <a:ahLst/>
              <a:cxnLst/>
              <a:rect l="l" t="t" r="r" b="b"/>
              <a:pathLst>
                <a:path w="18482" h="2115" extrusionOk="0">
                  <a:moveTo>
                    <a:pt x="18481" y="1"/>
                  </a:moveTo>
                  <a:lnTo>
                    <a:pt x="18481" y="1"/>
                  </a:lnTo>
                  <a:cubicBezTo>
                    <a:pt x="18269" y="122"/>
                    <a:pt x="18056" y="244"/>
                    <a:pt x="17843" y="365"/>
                  </a:cubicBezTo>
                  <a:cubicBezTo>
                    <a:pt x="17424" y="505"/>
                    <a:pt x="16978" y="579"/>
                    <a:pt x="16532" y="579"/>
                  </a:cubicBezTo>
                  <a:cubicBezTo>
                    <a:pt x="16299" y="579"/>
                    <a:pt x="16066" y="559"/>
                    <a:pt x="15837" y="517"/>
                  </a:cubicBezTo>
                  <a:cubicBezTo>
                    <a:pt x="15411" y="457"/>
                    <a:pt x="14955" y="335"/>
                    <a:pt x="14469" y="244"/>
                  </a:cubicBezTo>
                  <a:cubicBezTo>
                    <a:pt x="13922" y="122"/>
                    <a:pt x="13375" y="92"/>
                    <a:pt x="12828" y="92"/>
                  </a:cubicBezTo>
                  <a:cubicBezTo>
                    <a:pt x="11551" y="122"/>
                    <a:pt x="10335" y="365"/>
                    <a:pt x="9120" y="760"/>
                  </a:cubicBezTo>
                  <a:cubicBezTo>
                    <a:pt x="7964" y="1156"/>
                    <a:pt x="6749" y="1490"/>
                    <a:pt x="5533" y="1764"/>
                  </a:cubicBezTo>
                  <a:cubicBezTo>
                    <a:pt x="4965" y="1888"/>
                    <a:pt x="4377" y="1950"/>
                    <a:pt x="3793" y="1950"/>
                  </a:cubicBezTo>
                  <a:cubicBezTo>
                    <a:pt x="3375" y="1950"/>
                    <a:pt x="2959" y="1918"/>
                    <a:pt x="2554" y="1855"/>
                  </a:cubicBezTo>
                  <a:cubicBezTo>
                    <a:pt x="1855" y="1733"/>
                    <a:pt x="1217" y="1520"/>
                    <a:pt x="639" y="1156"/>
                  </a:cubicBezTo>
                  <a:cubicBezTo>
                    <a:pt x="487" y="1064"/>
                    <a:pt x="335" y="973"/>
                    <a:pt x="183" y="852"/>
                  </a:cubicBezTo>
                  <a:cubicBezTo>
                    <a:pt x="122" y="821"/>
                    <a:pt x="62" y="760"/>
                    <a:pt x="31" y="730"/>
                  </a:cubicBezTo>
                  <a:lnTo>
                    <a:pt x="31" y="730"/>
                  </a:lnTo>
                  <a:cubicBezTo>
                    <a:pt x="1" y="760"/>
                    <a:pt x="62" y="791"/>
                    <a:pt x="153" y="882"/>
                  </a:cubicBezTo>
                  <a:cubicBezTo>
                    <a:pt x="305" y="1004"/>
                    <a:pt x="426" y="1125"/>
                    <a:pt x="609" y="1247"/>
                  </a:cubicBezTo>
                  <a:cubicBezTo>
                    <a:pt x="1186" y="1612"/>
                    <a:pt x="1825" y="1855"/>
                    <a:pt x="2493" y="2007"/>
                  </a:cubicBezTo>
                  <a:cubicBezTo>
                    <a:pt x="2967" y="2076"/>
                    <a:pt x="3440" y="2114"/>
                    <a:pt x="3910" y="2114"/>
                  </a:cubicBezTo>
                  <a:cubicBezTo>
                    <a:pt x="4467" y="2114"/>
                    <a:pt x="5020" y="2061"/>
                    <a:pt x="5563" y="1946"/>
                  </a:cubicBezTo>
                  <a:cubicBezTo>
                    <a:pt x="6779" y="1672"/>
                    <a:pt x="7995" y="1338"/>
                    <a:pt x="9180" y="943"/>
                  </a:cubicBezTo>
                  <a:cubicBezTo>
                    <a:pt x="10335" y="548"/>
                    <a:pt x="11582" y="335"/>
                    <a:pt x="12797" y="274"/>
                  </a:cubicBezTo>
                  <a:cubicBezTo>
                    <a:pt x="12891" y="269"/>
                    <a:pt x="12985" y="266"/>
                    <a:pt x="13079" y="266"/>
                  </a:cubicBezTo>
                  <a:cubicBezTo>
                    <a:pt x="13531" y="266"/>
                    <a:pt x="13980" y="325"/>
                    <a:pt x="14408" y="426"/>
                  </a:cubicBezTo>
                  <a:cubicBezTo>
                    <a:pt x="14925" y="487"/>
                    <a:pt x="15381" y="608"/>
                    <a:pt x="15807" y="669"/>
                  </a:cubicBezTo>
                  <a:cubicBezTo>
                    <a:pt x="16011" y="705"/>
                    <a:pt x="16215" y="722"/>
                    <a:pt x="16418" y="722"/>
                  </a:cubicBezTo>
                  <a:cubicBezTo>
                    <a:pt x="16911" y="722"/>
                    <a:pt x="17400" y="620"/>
                    <a:pt x="17873" y="426"/>
                  </a:cubicBezTo>
                  <a:cubicBezTo>
                    <a:pt x="18025" y="365"/>
                    <a:pt x="18208" y="244"/>
                    <a:pt x="18329" y="122"/>
                  </a:cubicBezTo>
                  <a:cubicBezTo>
                    <a:pt x="18390" y="92"/>
                    <a:pt x="18451" y="31"/>
                    <a:pt x="1848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53" name="Google Shape;853;p43"/>
            <p:cNvSpPr/>
            <p:nvPr/>
          </p:nvSpPr>
          <p:spPr>
            <a:xfrm>
              <a:off x="1500300" y="2875700"/>
              <a:ext cx="129200" cy="158100"/>
            </a:xfrm>
            <a:custGeom>
              <a:avLst/>
              <a:gdLst/>
              <a:ahLst/>
              <a:cxnLst/>
              <a:rect l="l" t="t" r="r" b="b"/>
              <a:pathLst>
                <a:path w="5168" h="6324" extrusionOk="0">
                  <a:moveTo>
                    <a:pt x="5168" y="1"/>
                  </a:moveTo>
                  <a:lnTo>
                    <a:pt x="5168" y="1"/>
                  </a:lnTo>
                  <a:cubicBezTo>
                    <a:pt x="4864" y="244"/>
                    <a:pt x="4560" y="548"/>
                    <a:pt x="4286" y="852"/>
                  </a:cubicBezTo>
                  <a:cubicBezTo>
                    <a:pt x="3800" y="1369"/>
                    <a:pt x="3101" y="2129"/>
                    <a:pt x="2402" y="3010"/>
                  </a:cubicBezTo>
                  <a:cubicBezTo>
                    <a:pt x="1702" y="3892"/>
                    <a:pt x="1064" y="4712"/>
                    <a:pt x="639" y="5320"/>
                  </a:cubicBezTo>
                  <a:cubicBezTo>
                    <a:pt x="395" y="5624"/>
                    <a:pt x="183" y="5959"/>
                    <a:pt x="0" y="6323"/>
                  </a:cubicBezTo>
                  <a:cubicBezTo>
                    <a:pt x="274" y="6019"/>
                    <a:pt x="517" y="5715"/>
                    <a:pt x="760" y="5411"/>
                  </a:cubicBezTo>
                  <a:cubicBezTo>
                    <a:pt x="1216" y="4834"/>
                    <a:pt x="1824" y="4013"/>
                    <a:pt x="2554" y="3132"/>
                  </a:cubicBezTo>
                  <a:cubicBezTo>
                    <a:pt x="3253" y="2281"/>
                    <a:pt x="3921" y="1490"/>
                    <a:pt x="4408" y="943"/>
                  </a:cubicBezTo>
                  <a:cubicBezTo>
                    <a:pt x="4681" y="639"/>
                    <a:pt x="4924" y="335"/>
                    <a:pt x="516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54" name="Google Shape;854;p43"/>
            <p:cNvSpPr/>
            <p:nvPr/>
          </p:nvSpPr>
          <p:spPr>
            <a:xfrm>
              <a:off x="1853650" y="2846825"/>
              <a:ext cx="65375" cy="209775"/>
            </a:xfrm>
            <a:custGeom>
              <a:avLst/>
              <a:gdLst/>
              <a:ahLst/>
              <a:cxnLst/>
              <a:rect l="l" t="t" r="r" b="b"/>
              <a:pathLst>
                <a:path w="2615" h="8391" extrusionOk="0">
                  <a:moveTo>
                    <a:pt x="0" y="1"/>
                  </a:moveTo>
                  <a:cubicBezTo>
                    <a:pt x="0" y="123"/>
                    <a:pt x="0" y="244"/>
                    <a:pt x="0" y="366"/>
                  </a:cubicBezTo>
                  <a:cubicBezTo>
                    <a:pt x="61" y="700"/>
                    <a:pt x="183" y="1034"/>
                    <a:pt x="335" y="1338"/>
                  </a:cubicBezTo>
                  <a:cubicBezTo>
                    <a:pt x="608" y="1794"/>
                    <a:pt x="882" y="2220"/>
                    <a:pt x="1186" y="2615"/>
                  </a:cubicBezTo>
                  <a:cubicBezTo>
                    <a:pt x="1581" y="3101"/>
                    <a:pt x="1885" y="3618"/>
                    <a:pt x="2158" y="4165"/>
                  </a:cubicBezTo>
                  <a:cubicBezTo>
                    <a:pt x="2280" y="4439"/>
                    <a:pt x="2371" y="4743"/>
                    <a:pt x="2402" y="5077"/>
                  </a:cubicBezTo>
                  <a:cubicBezTo>
                    <a:pt x="2402" y="5351"/>
                    <a:pt x="2371" y="5624"/>
                    <a:pt x="2310" y="5928"/>
                  </a:cubicBezTo>
                  <a:cubicBezTo>
                    <a:pt x="2158" y="6384"/>
                    <a:pt x="1946" y="6840"/>
                    <a:pt x="1672" y="7266"/>
                  </a:cubicBezTo>
                  <a:cubicBezTo>
                    <a:pt x="1186" y="7965"/>
                    <a:pt x="821" y="8360"/>
                    <a:pt x="851" y="8390"/>
                  </a:cubicBezTo>
                  <a:cubicBezTo>
                    <a:pt x="973" y="8329"/>
                    <a:pt x="1064" y="8238"/>
                    <a:pt x="1125" y="8147"/>
                  </a:cubicBezTo>
                  <a:cubicBezTo>
                    <a:pt x="1368" y="7873"/>
                    <a:pt x="1581" y="7630"/>
                    <a:pt x="1794" y="7357"/>
                  </a:cubicBezTo>
                  <a:cubicBezTo>
                    <a:pt x="2098" y="6931"/>
                    <a:pt x="2341" y="6475"/>
                    <a:pt x="2493" y="5989"/>
                  </a:cubicBezTo>
                  <a:cubicBezTo>
                    <a:pt x="2584" y="5685"/>
                    <a:pt x="2614" y="5381"/>
                    <a:pt x="2584" y="5077"/>
                  </a:cubicBezTo>
                  <a:cubicBezTo>
                    <a:pt x="2554" y="4743"/>
                    <a:pt x="2493" y="4408"/>
                    <a:pt x="2341" y="4104"/>
                  </a:cubicBezTo>
                  <a:cubicBezTo>
                    <a:pt x="2067" y="3527"/>
                    <a:pt x="1733" y="3010"/>
                    <a:pt x="1338" y="2524"/>
                  </a:cubicBezTo>
                  <a:cubicBezTo>
                    <a:pt x="1034" y="2129"/>
                    <a:pt x="730" y="1734"/>
                    <a:pt x="487" y="1308"/>
                  </a:cubicBezTo>
                  <a:cubicBezTo>
                    <a:pt x="304" y="1004"/>
                    <a:pt x="183" y="700"/>
                    <a:pt x="91" y="366"/>
                  </a:cubicBezTo>
                  <a:cubicBezTo>
                    <a:pt x="91" y="244"/>
                    <a:pt x="61" y="123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55" name="Google Shape;855;p43"/>
            <p:cNvSpPr/>
            <p:nvPr/>
          </p:nvSpPr>
          <p:spPr>
            <a:xfrm>
              <a:off x="1639350" y="2688625"/>
              <a:ext cx="166450" cy="141150"/>
            </a:xfrm>
            <a:custGeom>
              <a:avLst/>
              <a:gdLst/>
              <a:ahLst/>
              <a:cxnLst/>
              <a:rect l="l" t="t" r="r" b="b"/>
              <a:pathLst>
                <a:path w="6658" h="5646" extrusionOk="0">
                  <a:moveTo>
                    <a:pt x="6656" y="1"/>
                  </a:moveTo>
                  <a:cubicBezTo>
                    <a:pt x="6649" y="1"/>
                    <a:pt x="6623" y="80"/>
                    <a:pt x="6597" y="159"/>
                  </a:cubicBezTo>
                  <a:cubicBezTo>
                    <a:pt x="6597" y="250"/>
                    <a:pt x="6566" y="402"/>
                    <a:pt x="6536" y="584"/>
                  </a:cubicBezTo>
                  <a:cubicBezTo>
                    <a:pt x="6475" y="949"/>
                    <a:pt x="6475" y="1466"/>
                    <a:pt x="6445" y="2134"/>
                  </a:cubicBezTo>
                  <a:cubicBezTo>
                    <a:pt x="6445" y="2864"/>
                    <a:pt x="6262" y="3624"/>
                    <a:pt x="5928" y="4292"/>
                  </a:cubicBezTo>
                  <a:cubicBezTo>
                    <a:pt x="5715" y="4688"/>
                    <a:pt x="5411" y="4992"/>
                    <a:pt x="5016" y="5204"/>
                  </a:cubicBezTo>
                  <a:cubicBezTo>
                    <a:pt x="4670" y="5391"/>
                    <a:pt x="4255" y="5484"/>
                    <a:pt x="3851" y="5484"/>
                  </a:cubicBezTo>
                  <a:cubicBezTo>
                    <a:pt x="3793" y="5484"/>
                    <a:pt x="3736" y="5482"/>
                    <a:pt x="3679" y="5478"/>
                  </a:cubicBezTo>
                  <a:cubicBezTo>
                    <a:pt x="2767" y="5356"/>
                    <a:pt x="1916" y="4870"/>
                    <a:pt x="1399" y="4110"/>
                  </a:cubicBezTo>
                  <a:cubicBezTo>
                    <a:pt x="943" y="3502"/>
                    <a:pt x="639" y="2803"/>
                    <a:pt x="457" y="2074"/>
                  </a:cubicBezTo>
                  <a:cubicBezTo>
                    <a:pt x="274" y="1435"/>
                    <a:pt x="183" y="919"/>
                    <a:pt x="122" y="554"/>
                  </a:cubicBezTo>
                  <a:cubicBezTo>
                    <a:pt x="122" y="371"/>
                    <a:pt x="61" y="189"/>
                    <a:pt x="31" y="7"/>
                  </a:cubicBezTo>
                  <a:lnTo>
                    <a:pt x="31" y="7"/>
                  </a:lnTo>
                  <a:cubicBezTo>
                    <a:pt x="1" y="189"/>
                    <a:pt x="31" y="371"/>
                    <a:pt x="61" y="584"/>
                  </a:cubicBezTo>
                  <a:cubicBezTo>
                    <a:pt x="122" y="1071"/>
                    <a:pt x="183" y="1587"/>
                    <a:pt x="305" y="2104"/>
                  </a:cubicBezTo>
                  <a:cubicBezTo>
                    <a:pt x="487" y="2833"/>
                    <a:pt x="791" y="3563"/>
                    <a:pt x="1247" y="4201"/>
                  </a:cubicBezTo>
                  <a:cubicBezTo>
                    <a:pt x="1520" y="4566"/>
                    <a:pt x="1855" y="4900"/>
                    <a:pt x="2250" y="5144"/>
                  </a:cubicBezTo>
                  <a:cubicBezTo>
                    <a:pt x="2676" y="5417"/>
                    <a:pt x="3162" y="5599"/>
                    <a:pt x="3648" y="5630"/>
                  </a:cubicBezTo>
                  <a:cubicBezTo>
                    <a:pt x="3738" y="5640"/>
                    <a:pt x="3827" y="5646"/>
                    <a:pt x="3916" y="5646"/>
                  </a:cubicBezTo>
                  <a:cubicBezTo>
                    <a:pt x="4333" y="5646"/>
                    <a:pt x="4731" y="5532"/>
                    <a:pt x="5107" y="5356"/>
                  </a:cubicBezTo>
                  <a:cubicBezTo>
                    <a:pt x="5533" y="5113"/>
                    <a:pt x="5867" y="4779"/>
                    <a:pt x="6080" y="4353"/>
                  </a:cubicBezTo>
                  <a:cubicBezTo>
                    <a:pt x="6414" y="3654"/>
                    <a:pt x="6597" y="2864"/>
                    <a:pt x="6566" y="2104"/>
                  </a:cubicBezTo>
                  <a:cubicBezTo>
                    <a:pt x="6597" y="1435"/>
                    <a:pt x="6566" y="919"/>
                    <a:pt x="6597" y="554"/>
                  </a:cubicBezTo>
                  <a:cubicBezTo>
                    <a:pt x="6657" y="189"/>
                    <a:pt x="6657" y="7"/>
                    <a:pt x="6657" y="7"/>
                  </a:cubicBezTo>
                  <a:cubicBezTo>
                    <a:pt x="6657" y="3"/>
                    <a:pt x="6657" y="1"/>
                    <a:pt x="665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56" name="Google Shape;856;p43"/>
            <p:cNvSpPr/>
            <p:nvPr/>
          </p:nvSpPr>
          <p:spPr>
            <a:xfrm>
              <a:off x="952400" y="3006350"/>
              <a:ext cx="1268300" cy="658150"/>
            </a:xfrm>
            <a:custGeom>
              <a:avLst/>
              <a:gdLst/>
              <a:ahLst/>
              <a:cxnLst/>
              <a:rect l="l" t="t" r="r" b="b"/>
              <a:pathLst>
                <a:path w="50732" h="26326" extrusionOk="0">
                  <a:moveTo>
                    <a:pt x="3106" y="0"/>
                  </a:moveTo>
                  <a:cubicBezTo>
                    <a:pt x="1882" y="0"/>
                    <a:pt x="881" y="924"/>
                    <a:pt x="822" y="2161"/>
                  </a:cubicBezTo>
                  <a:lnTo>
                    <a:pt x="62" y="17754"/>
                  </a:lnTo>
                  <a:cubicBezTo>
                    <a:pt x="1" y="19031"/>
                    <a:pt x="1004" y="20095"/>
                    <a:pt x="2250" y="20155"/>
                  </a:cubicBezTo>
                  <a:lnTo>
                    <a:pt x="41339" y="22009"/>
                  </a:lnTo>
                  <a:lnTo>
                    <a:pt x="45382" y="26326"/>
                  </a:lnTo>
                  <a:lnTo>
                    <a:pt x="45686" y="22222"/>
                  </a:lnTo>
                  <a:lnTo>
                    <a:pt x="47540" y="22313"/>
                  </a:lnTo>
                  <a:cubicBezTo>
                    <a:pt x="47578" y="22315"/>
                    <a:pt x="47616" y="22316"/>
                    <a:pt x="47653" y="22316"/>
                  </a:cubicBezTo>
                  <a:cubicBezTo>
                    <a:pt x="48879" y="22316"/>
                    <a:pt x="49882" y="21364"/>
                    <a:pt x="49941" y="20125"/>
                  </a:cubicBezTo>
                  <a:lnTo>
                    <a:pt x="50671" y="4532"/>
                  </a:lnTo>
                  <a:cubicBezTo>
                    <a:pt x="50731" y="3255"/>
                    <a:pt x="49759" y="2192"/>
                    <a:pt x="48513" y="2131"/>
                  </a:cubicBezTo>
                  <a:lnTo>
                    <a:pt x="3223" y="3"/>
                  </a:lnTo>
                  <a:cubicBezTo>
                    <a:pt x="3184" y="1"/>
                    <a:pt x="3145" y="0"/>
                    <a:pt x="3106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57" name="Google Shape;857;p43"/>
            <p:cNvSpPr/>
            <p:nvPr/>
          </p:nvSpPr>
          <p:spPr>
            <a:xfrm>
              <a:off x="1475975" y="3194875"/>
              <a:ext cx="601850" cy="63075"/>
            </a:xfrm>
            <a:custGeom>
              <a:avLst/>
              <a:gdLst/>
              <a:ahLst/>
              <a:cxnLst/>
              <a:rect l="l" t="t" r="r" b="b"/>
              <a:pathLst>
                <a:path w="24074" h="2523" extrusionOk="0">
                  <a:moveTo>
                    <a:pt x="61" y="0"/>
                  </a:moveTo>
                  <a:lnTo>
                    <a:pt x="1" y="1338"/>
                  </a:lnTo>
                  <a:lnTo>
                    <a:pt x="24013" y="2523"/>
                  </a:lnTo>
                  <a:lnTo>
                    <a:pt x="24074" y="1216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58" name="Google Shape;858;p43"/>
            <p:cNvSpPr/>
            <p:nvPr/>
          </p:nvSpPr>
          <p:spPr>
            <a:xfrm>
              <a:off x="1476725" y="3273900"/>
              <a:ext cx="601875" cy="61575"/>
            </a:xfrm>
            <a:custGeom>
              <a:avLst/>
              <a:gdLst/>
              <a:ahLst/>
              <a:cxnLst/>
              <a:rect l="l" t="t" r="r" b="b"/>
              <a:pathLst>
                <a:path w="24075" h="2463" extrusionOk="0">
                  <a:moveTo>
                    <a:pt x="62" y="0"/>
                  </a:moveTo>
                  <a:lnTo>
                    <a:pt x="1" y="1338"/>
                  </a:lnTo>
                  <a:lnTo>
                    <a:pt x="23983" y="2462"/>
                  </a:lnTo>
                  <a:lnTo>
                    <a:pt x="24074" y="1155"/>
                  </a:lnTo>
                  <a:lnTo>
                    <a:pt x="62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59" name="Google Shape;859;p43"/>
            <p:cNvSpPr/>
            <p:nvPr/>
          </p:nvSpPr>
          <p:spPr>
            <a:xfrm>
              <a:off x="1472950" y="3356725"/>
              <a:ext cx="298650" cy="47125"/>
            </a:xfrm>
            <a:custGeom>
              <a:avLst/>
              <a:gdLst/>
              <a:ahLst/>
              <a:cxnLst/>
              <a:rect l="l" t="t" r="r" b="b"/>
              <a:pathLst>
                <a:path w="11946" h="1885" extrusionOk="0">
                  <a:moveTo>
                    <a:pt x="61" y="0"/>
                  </a:moveTo>
                  <a:lnTo>
                    <a:pt x="0" y="1338"/>
                  </a:lnTo>
                  <a:lnTo>
                    <a:pt x="11885" y="1885"/>
                  </a:lnTo>
                  <a:lnTo>
                    <a:pt x="11946" y="578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60" name="Google Shape;860;p43"/>
            <p:cNvSpPr/>
            <p:nvPr/>
          </p:nvSpPr>
          <p:spPr>
            <a:xfrm>
              <a:off x="989650" y="3069125"/>
              <a:ext cx="436950" cy="395900"/>
            </a:xfrm>
            <a:custGeom>
              <a:avLst/>
              <a:gdLst/>
              <a:ahLst/>
              <a:cxnLst/>
              <a:rect l="l" t="t" r="r" b="b"/>
              <a:pathLst>
                <a:path w="17478" h="15836" extrusionOk="0">
                  <a:moveTo>
                    <a:pt x="8720" y="0"/>
                  </a:moveTo>
                  <a:cubicBezTo>
                    <a:pt x="8099" y="0"/>
                    <a:pt x="7469" y="74"/>
                    <a:pt x="6839" y="228"/>
                  </a:cubicBezTo>
                  <a:cubicBezTo>
                    <a:pt x="2584" y="1291"/>
                    <a:pt x="0" y="5577"/>
                    <a:pt x="1064" y="9833"/>
                  </a:cubicBezTo>
                  <a:cubicBezTo>
                    <a:pt x="1944" y="13428"/>
                    <a:pt x="5179" y="15835"/>
                    <a:pt x="8747" y="15835"/>
                  </a:cubicBezTo>
                  <a:cubicBezTo>
                    <a:pt x="9371" y="15835"/>
                    <a:pt x="10005" y="15762"/>
                    <a:pt x="10639" y="15608"/>
                  </a:cubicBezTo>
                  <a:cubicBezTo>
                    <a:pt x="14864" y="14544"/>
                    <a:pt x="17478" y="10258"/>
                    <a:pt x="16414" y="6003"/>
                  </a:cubicBezTo>
                  <a:cubicBezTo>
                    <a:pt x="15509" y="2407"/>
                    <a:pt x="12269" y="0"/>
                    <a:pt x="8720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61" name="Google Shape;861;p43"/>
            <p:cNvSpPr/>
            <p:nvPr/>
          </p:nvSpPr>
          <p:spPr>
            <a:xfrm>
              <a:off x="1081600" y="3196825"/>
              <a:ext cx="224950" cy="268575"/>
            </a:xfrm>
            <a:custGeom>
              <a:avLst/>
              <a:gdLst/>
              <a:ahLst/>
              <a:cxnLst/>
              <a:rect l="l" t="t" r="r" b="b"/>
              <a:pathLst>
                <a:path w="8998" h="10743" extrusionOk="0">
                  <a:moveTo>
                    <a:pt x="5194" y="2624"/>
                  </a:moveTo>
                  <a:cubicBezTo>
                    <a:pt x="5364" y="2624"/>
                    <a:pt x="5530" y="2686"/>
                    <a:pt x="5654" y="2810"/>
                  </a:cubicBezTo>
                  <a:cubicBezTo>
                    <a:pt x="5715" y="2901"/>
                    <a:pt x="5745" y="2962"/>
                    <a:pt x="5715" y="2962"/>
                  </a:cubicBezTo>
                  <a:cubicBezTo>
                    <a:pt x="5715" y="2964"/>
                    <a:pt x="5713" y="2966"/>
                    <a:pt x="5710" y="2966"/>
                  </a:cubicBezTo>
                  <a:cubicBezTo>
                    <a:pt x="5676" y="2966"/>
                    <a:pt x="5477" y="2837"/>
                    <a:pt x="5228" y="2810"/>
                  </a:cubicBezTo>
                  <a:cubicBezTo>
                    <a:pt x="5197" y="2806"/>
                    <a:pt x="5167" y="2805"/>
                    <a:pt x="5137" y="2805"/>
                  </a:cubicBezTo>
                  <a:cubicBezTo>
                    <a:pt x="4961" y="2805"/>
                    <a:pt x="4820" y="2857"/>
                    <a:pt x="4752" y="2857"/>
                  </a:cubicBezTo>
                  <a:cubicBezTo>
                    <a:pt x="4732" y="2857"/>
                    <a:pt x="4718" y="2853"/>
                    <a:pt x="4712" y="2840"/>
                  </a:cubicBezTo>
                  <a:cubicBezTo>
                    <a:pt x="4712" y="2840"/>
                    <a:pt x="4742" y="2779"/>
                    <a:pt x="4833" y="2719"/>
                  </a:cubicBezTo>
                  <a:cubicBezTo>
                    <a:pt x="4947" y="2655"/>
                    <a:pt x="5072" y="2624"/>
                    <a:pt x="5194" y="2624"/>
                  </a:cubicBezTo>
                  <a:close/>
                  <a:moveTo>
                    <a:pt x="8194" y="2715"/>
                  </a:moveTo>
                  <a:cubicBezTo>
                    <a:pt x="8359" y="2715"/>
                    <a:pt x="8521" y="2777"/>
                    <a:pt x="8663" y="2901"/>
                  </a:cubicBezTo>
                  <a:cubicBezTo>
                    <a:pt x="8724" y="2992"/>
                    <a:pt x="8754" y="3053"/>
                    <a:pt x="8724" y="3053"/>
                  </a:cubicBezTo>
                  <a:cubicBezTo>
                    <a:pt x="8724" y="3056"/>
                    <a:pt x="8722" y="3057"/>
                    <a:pt x="8719" y="3057"/>
                  </a:cubicBezTo>
                  <a:cubicBezTo>
                    <a:pt x="8685" y="3057"/>
                    <a:pt x="8486" y="2929"/>
                    <a:pt x="8237" y="2901"/>
                  </a:cubicBezTo>
                  <a:cubicBezTo>
                    <a:pt x="8190" y="2890"/>
                    <a:pt x="8145" y="2886"/>
                    <a:pt x="8102" y="2886"/>
                  </a:cubicBezTo>
                  <a:cubicBezTo>
                    <a:pt x="7939" y="2886"/>
                    <a:pt x="7811" y="2946"/>
                    <a:pt x="7752" y="2946"/>
                  </a:cubicBezTo>
                  <a:cubicBezTo>
                    <a:pt x="7737" y="2946"/>
                    <a:pt x="7726" y="2942"/>
                    <a:pt x="7721" y="2931"/>
                  </a:cubicBezTo>
                  <a:cubicBezTo>
                    <a:pt x="7690" y="2901"/>
                    <a:pt x="7751" y="2871"/>
                    <a:pt x="7842" y="2810"/>
                  </a:cubicBezTo>
                  <a:cubicBezTo>
                    <a:pt x="7956" y="2746"/>
                    <a:pt x="8076" y="2715"/>
                    <a:pt x="8194" y="2715"/>
                  </a:cubicBezTo>
                  <a:close/>
                  <a:moveTo>
                    <a:pt x="5344" y="2897"/>
                  </a:moveTo>
                  <a:cubicBezTo>
                    <a:pt x="5415" y="2897"/>
                    <a:pt x="5492" y="2919"/>
                    <a:pt x="5563" y="2962"/>
                  </a:cubicBezTo>
                  <a:cubicBezTo>
                    <a:pt x="5684" y="3053"/>
                    <a:pt x="5684" y="3235"/>
                    <a:pt x="5593" y="3357"/>
                  </a:cubicBezTo>
                  <a:cubicBezTo>
                    <a:pt x="5533" y="3460"/>
                    <a:pt x="5446" y="3503"/>
                    <a:pt x="5359" y="3503"/>
                  </a:cubicBezTo>
                  <a:cubicBezTo>
                    <a:pt x="5139" y="3503"/>
                    <a:pt x="4919" y="3232"/>
                    <a:pt x="5137" y="2992"/>
                  </a:cubicBezTo>
                  <a:cubicBezTo>
                    <a:pt x="5186" y="2927"/>
                    <a:pt x="5261" y="2897"/>
                    <a:pt x="5344" y="2897"/>
                  </a:cubicBezTo>
                  <a:close/>
                  <a:moveTo>
                    <a:pt x="8420" y="2975"/>
                  </a:moveTo>
                  <a:cubicBezTo>
                    <a:pt x="8501" y="2975"/>
                    <a:pt x="8581" y="3015"/>
                    <a:pt x="8633" y="3083"/>
                  </a:cubicBezTo>
                  <a:cubicBezTo>
                    <a:pt x="8754" y="3205"/>
                    <a:pt x="8724" y="3387"/>
                    <a:pt x="8602" y="3478"/>
                  </a:cubicBezTo>
                  <a:cubicBezTo>
                    <a:pt x="8546" y="3535"/>
                    <a:pt x="8476" y="3559"/>
                    <a:pt x="8409" y="3559"/>
                  </a:cubicBezTo>
                  <a:cubicBezTo>
                    <a:pt x="8331" y="3559"/>
                    <a:pt x="8256" y="3527"/>
                    <a:pt x="8207" y="3478"/>
                  </a:cubicBezTo>
                  <a:cubicBezTo>
                    <a:pt x="8085" y="3357"/>
                    <a:pt x="8116" y="3144"/>
                    <a:pt x="8237" y="3053"/>
                  </a:cubicBezTo>
                  <a:cubicBezTo>
                    <a:pt x="8291" y="3000"/>
                    <a:pt x="8356" y="2975"/>
                    <a:pt x="8420" y="2975"/>
                  </a:cubicBezTo>
                  <a:close/>
                  <a:moveTo>
                    <a:pt x="851" y="2871"/>
                  </a:moveTo>
                  <a:cubicBezTo>
                    <a:pt x="912" y="2871"/>
                    <a:pt x="973" y="2871"/>
                    <a:pt x="1034" y="2901"/>
                  </a:cubicBezTo>
                  <a:cubicBezTo>
                    <a:pt x="1064" y="2931"/>
                    <a:pt x="1064" y="2962"/>
                    <a:pt x="1094" y="3022"/>
                  </a:cubicBezTo>
                  <a:lnTo>
                    <a:pt x="1094" y="3114"/>
                  </a:lnTo>
                  <a:cubicBezTo>
                    <a:pt x="1094" y="3114"/>
                    <a:pt x="1094" y="3083"/>
                    <a:pt x="1064" y="3022"/>
                  </a:cubicBezTo>
                  <a:cubicBezTo>
                    <a:pt x="1042" y="2978"/>
                    <a:pt x="1003" y="2950"/>
                    <a:pt x="948" y="2950"/>
                  </a:cubicBezTo>
                  <a:cubicBezTo>
                    <a:pt x="928" y="2950"/>
                    <a:pt x="906" y="2954"/>
                    <a:pt x="882" y="2962"/>
                  </a:cubicBezTo>
                  <a:cubicBezTo>
                    <a:pt x="791" y="2992"/>
                    <a:pt x="699" y="3083"/>
                    <a:pt x="669" y="3174"/>
                  </a:cubicBezTo>
                  <a:cubicBezTo>
                    <a:pt x="608" y="3326"/>
                    <a:pt x="578" y="3478"/>
                    <a:pt x="608" y="3630"/>
                  </a:cubicBezTo>
                  <a:cubicBezTo>
                    <a:pt x="608" y="3904"/>
                    <a:pt x="760" y="4147"/>
                    <a:pt x="973" y="4269"/>
                  </a:cubicBezTo>
                  <a:cubicBezTo>
                    <a:pt x="1018" y="4284"/>
                    <a:pt x="1056" y="4292"/>
                    <a:pt x="1094" y="4292"/>
                  </a:cubicBezTo>
                  <a:cubicBezTo>
                    <a:pt x="1132" y="4292"/>
                    <a:pt x="1170" y="4284"/>
                    <a:pt x="1216" y="4269"/>
                  </a:cubicBezTo>
                  <a:cubicBezTo>
                    <a:pt x="1246" y="4238"/>
                    <a:pt x="1277" y="4208"/>
                    <a:pt x="1277" y="4208"/>
                  </a:cubicBezTo>
                  <a:cubicBezTo>
                    <a:pt x="1307" y="4208"/>
                    <a:pt x="1246" y="4238"/>
                    <a:pt x="1186" y="4299"/>
                  </a:cubicBezTo>
                  <a:cubicBezTo>
                    <a:pt x="1125" y="4360"/>
                    <a:pt x="1003" y="4360"/>
                    <a:pt x="912" y="4360"/>
                  </a:cubicBezTo>
                  <a:cubicBezTo>
                    <a:pt x="639" y="4238"/>
                    <a:pt x="456" y="3934"/>
                    <a:pt x="456" y="3630"/>
                  </a:cubicBezTo>
                  <a:cubicBezTo>
                    <a:pt x="456" y="3448"/>
                    <a:pt x="487" y="3296"/>
                    <a:pt x="547" y="3144"/>
                  </a:cubicBezTo>
                  <a:cubicBezTo>
                    <a:pt x="608" y="3022"/>
                    <a:pt x="699" y="2901"/>
                    <a:pt x="851" y="2871"/>
                  </a:cubicBezTo>
                  <a:close/>
                  <a:moveTo>
                    <a:pt x="6687" y="2962"/>
                  </a:moveTo>
                  <a:lnTo>
                    <a:pt x="6687" y="2962"/>
                  </a:lnTo>
                  <a:cubicBezTo>
                    <a:pt x="6870" y="3418"/>
                    <a:pt x="7052" y="3934"/>
                    <a:pt x="7143" y="4451"/>
                  </a:cubicBezTo>
                  <a:cubicBezTo>
                    <a:pt x="7204" y="4633"/>
                    <a:pt x="7234" y="4816"/>
                    <a:pt x="7295" y="5029"/>
                  </a:cubicBezTo>
                  <a:cubicBezTo>
                    <a:pt x="7326" y="5120"/>
                    <a:pt x="7326" y="5211"/>
                    <a:pt x="7295" y="5333"/>
                  </a:cubicBezTo>
                  <a:cubicBezTo>
                    <a:pt x="7265" y="5363"/>
                    <a:pt x="7204" y="5424"/>
                    <a:pt x="7143" y="5424"/>
                  </a:cubicBezTo>
                  <a:lnTo>
                    <a:pt x="7022" y="5424"/>
                  </a:lnTo>
                  <a:cubicBezTo>
                    <a:pt x="6870" y="5424"/>
                    <a:pt x="6718" y="5393"/>
                    <a:pt x="6566" y="5363"/>
                  </a:cubicBezTo>
                  <a:cubicBezTo>
                    <a:pt x="6718" y="5302"/>
                    <a:pt x="6870" y="5302"/>
                    <a:pt x="7022" y="5302"/>
                  </a:cubicBezTo>
                  <a:cubicBezTo>
                    <a:pt x="7113" y="5302"/>
                    <a:pt x="7174" y="5302"/>
                    <a:pt x="7174" y="5272"/>
                  </a:cubicBezTo>
                  <a:cubicBezTo>
                    <a:pt x="7174" y="5211"/>
                    <a:pt x="7174" y="5120"/>
                    <a:pt x="7143" y="5059"/>
                  </a:cubicBezTo>
                  <a:cubicBezTo>
                    <a:pt x="7082" y="4877"/>
                    <a:pt x="7052" y="4664"/>
                    <a:pt x="6991" y="4481"/>
                  </a:cubicBezTo>
                  <a:cubicBezTo>
                    <a:pt x="6839" y="3965"/>
                    <a:pt x="6718" y="3478"/>
                    <a:pt x="6687" y="2962"/>
                  </a:cubicBezTo>
                  <a:close/>
                  <a:moveTo>
                    <a:pt x="5609" y="5515"/>
                  </a:moveTo>
                  <a:cubicBezTo>
                    <a:pt x="5612" y="5515"/>
                    <a:pt x="6477" y="6066"/>
                    <a:pt x="6961" y="6092"/>
                  </a:cubicBezTo>
                  <a:cubicBezTo>
                    <a:pt x="6817" y="6277"/>
                    <a:pt x="6591" y="6378"/>
                    <a:pt x="6356" y="6378"/>
                  </a:cubicBezTo>
                  <a:cubicBezTo>
                    <a:pt x="6243" y="6378"/>
                    <a:pt x="6128" y="6355"/>
                    <a:pt x="6019" y="6305"/>
                  </a:cubicBezTo>
                  <a:cubicBezTo>
                    <a:pt x="5441" y="6032"/>
                    <a:pt x="5654" y="5545"/>
                    <a:pt x="5654" y="5545"/>
                  </a:cubicBezTo>
                  <a:cubicBezTo>
                    <a:pt x="5622" y="5524"/>
                    <a:pt x="5608" y="5515"/>
                    <a:pt x="5609" y="5515"/>
                  </a:cubicBezTo>
                  <a:close/>
                  <a:moveTo>
                    <a:pt x="3175" y="1"/>
                  </a:moveTo>
                  <a:cubicBezTo>
                    <a:pt x="2283" y="1"/>
                    <a:pt x="2310" y="1138"/>
                    <a:pt x="2310" y="1138"/>
                  </a:cubicBezTo>
                  <a:lnTo>
                    <a:pt x="2219" y="4117"/>
                  </a:lnTo>
                  <a:lnTo>
                    <a:pt x="1702" y="4117"/>
                  </a:lnTo>
                  <a:lnTo>
                    <a:pt x="1459" y="2323"/>
                  </a:lnTo>
                  <a:lnTo>
                    <a:pt x="1003" y="2323"/>
                  </a:lnTo>
                  <a:cubicBezTo>
                    <a:pt x="578" y="2384"/>
                    <a:pt x="0" y="2658"/>
                    <a:pt x="31" y="3782"/>
                  </a:cubicBezTo>
                  <a:cubicBezTo>
                    <a:pt x="54" y="4732"/>
                    <a:pt x="606" y="4958"/>
                    <a:pt x="1083" y="4958"/>
                  </a:cubicBezTo>
                  <a:cubicBezTo>
                    <a:pt x="1232" y="4958"/>
                    <a:pt x="1374" y="4936"/>
                    <a:pt x="1490" y="4907"/>
                  </a:cubicBezTo>
                  <a:lnTo>
                    <a:pt x="1490" y="4907"/>
                  </a:lnTo>
                  <a:lnTo>
                    <a:pt x="1307" y="9770"/>
                  </a:lnTo>
                  <a:cubicBezTo>
                    <a:pt x="2341" y="10348"/>
                    <a:pt x="3496" y="10682"/>
                    <a:pt x="4681" y="10743"/>
                  </a:cubicBezTo>
                  <a:cubicBezTo>
                    <a:pt x="5198" y="10743"/>
                    <a:pt x="5684" y="10713"/>
                    <a:pt x="6201" y="10652"/>
                  </a:cubicBezTo>
                  <a:cubicBezTo>
                    <a:pt x="6231" y="10196"/>
                    <a:pt x="6292" y="9649"/>
                    <a:pt x="6323" y="9284"/>
                  </a:cubicBezTo>
                  <a:cubicBezTo>
                    <a:pt x="4316" y="9254"/>
                    <a:pt x="3861" y="7734"/>
                    <a:pt x="3860" y="7734"/>
                  </a:cubicBezTo>
                  <a:lnTo>
                    <a:pt x="3860" y="7734"/>
                  </a:lnTo>
                  <a:cubicBezTo>
                    <a:pt x="4590" y="8311"/>
                    <a:pt x="5471" y="8676"/>
                    <a:pt x="6383" y="8767"/>
                  </a:cubicBezTo>
                  <a:lnTo>
                    <a:pt x="6383" y="8798"/>
                  </a:lnTo>
                  <a:cubicBezTo>
                    <a:pt x="6414" y="8798"/>
                    <a:pt x="8420" y="8676"/>
                    <a:pt x="8663" y="6700"/>
                  </a:cubicBezTo>
                  <a:cubicBezTo>
                    <a:pt x="8815" y="5241"/>
                    <a:pt x="8937" y="2445"/>
                    <a:pt x="8997" y="1016"/>
                  </a:cubicBezTo>
                  <a:lnTo>
                    <a:pt x="8997" y="1016"/>
                  </a:lnTo>
                  <a:cubicBezTo>
                    <a:pt x="8997" y="1016"/>
                    <a:pt x="8967" y="1016"/>
                    <a:pt x="8967" y="1047"/>
                  </a:cubicBezTo>
                  <a:cubicBezTo>
                    <a:pt x="8663" y="1199"/>
                    <a:pt x="8298" y="1260"/>
                    <a:pt x="7964" y="1260"/>
                  </a:cubicBezTo>
                  <a:cubicBezTo>
                    <a:pt x="7801" y="1276"/>
                    <a:pt x="7643" y="1283"/>
                    <a:pt x="7488" y="1283"/>
                  </a:cubicBezTo>
                  <a:cubicBezTo>
                    <a:pt x="5624" y="1283"/>
                    <a:pt x="4354" y="182"/>
                    <a:pt x="3344" y="13"/>
                  </a:cubicBezTo>
                  <a:cubicBezTo>
                    <a:pt x="3284" y="5"/>
                    <a:pt x="3228" y="1"/>
                    <a:pt x="3175" y="1"/>
                  </a:cubicBez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62" name="Google Shape;862;p43"/>
            <p:cNvSpPr/>
            <p:nvPr/>
          </p:nvSpPr>
          <p:spPr>
            <a:xfrm>
              <a:off x="1283725" y="3271200"/>
              <a:ext cx="16750" cy="14600"/>
            </a:xfrm>
            <a:custGeom>
              <a:avLst/>
              <a:gdLst/>
              <a:ahLst/>
              <a:cxnLst/>
              <a:rect l="l" t="t" r="r" b="b"/>
              <a:pathLst>
                <a:path w="670" h="584" extrusionOk="0">
                  <a:moveTo>
                    <a:pt x="335" y="0"/>
                  </a:moveTo>
                  <a:cubicBezTo>
                    <a:pt x="271" y="0"/>
                    <a:pt x="206" y="25"/>
                    <a:pt x="152" y="78"/>
                  </a:cubicBezTo>
                  <a:cubicBezTo>
                    <a:pt x="31" y="169"/>
                    <a:pt x="0" y="382"/>
                    <a:pt x="122" y="503"/>
                  </a:cubicBezTo>
                  <a:cubicBezTo>
                    <a:pt x="171" y="552"/>
                    <a:pt x="246" y="584"/>
                    <a:pt x="324" y="584"/>
                  </a:cubicBezTo>
                  <a:cubicBezTo>
                    <a:pt x="391" y="584"/>
                    <a:pt x="461" y="560"/>
                    <a:pt x="517" y="503"/>
                  </a:cubicBezTo>
                  <a:cubicBezTo>
                    <a:pt x="639" y="412"/>
                    <a:pt x="669" y="230"/>
                    <a:pt x="548" y="108"/>
                  </a:cubicBezTo>
                  <a:cubicBezTo>
                    <a:pt x="496" y="40"/>
                    <a:pt x="416" y="0"/>
                    <a:pt x="33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63" name="Google Shape;863;p43"/>
            <p:cNvSpPr/>
            <p:nvPr/>
          </p:nvSpPr>
          <p:spPr>
            <a:xfrm>
              <a:off x="1274600" y="3264675"/>
              <a:ext cx="26625" cy="8575"/>
            </a:xfrm>
            <a:custGeom>
              <a:avLst/>
              <a:gdLst/>
              <a:ahLst/>
              <a:cxnLst/>
              <a:rect l="l" t="t" r="r" b="b"/>
              <a:pathLst>
                <a:path w="1065" h="343" extrusionOk="0">
                  <a:moveTo>
                    <a:pt x="474" y="1"/>
                  </a:moveTo>
                  <a:cubicBezTo>
                    <a:pt x="356" y="1"/>
                    <a:pt x="236" y="32"/>
                    <a:pt x="122" y="96"/>
                  </a:cubicBezTo>
                  <a:cubicBezTo>
                    <a:pt x="31" y="157"/>
                    <a:pt x="1" y="217"/>
                    <a:pt x="1" y="217"/>
                  </a:cubicBezTo>
                  <a:cubicBezTo>
                    <a:pt x="4" y="221"/>
                    <a:pt x="10" y="222"/>
                    <a:pt x="18" y="222"/>
                  </a:cubicBezTo>
                  <a:cubicBezTo>
                    <a:pt x="66" y="222"/>
                    <a:pt x="192" y="170"/>
                    <a:pt x="358" y="170"/>
                  </a:cubicBezTo>
                  <a:cubicBezTo>
                    <a:pt x="408" y="170"/>
                    <a:pt x="461" y="174"/>
                    <a:pt x="517" y="187"/>
                  </a:cubicBezTo>
                  <a:cubicBezTo>
                    <a:pt x="766" y="215"/>
                    <a:pt x="940" y="343"/>
                    <a:pt x="992" y="343"/>
                  </a:cubicBezTo>
                  <a:cubicBezTo>
                    <a:pt x="997" y="343"/>
                    <a:pt x="1001" y="342"/>
                    <a:pt x="1004" y="339"/>
                  </a:cubicBezTo>
                  <a:cubicBezTo>
                    <a:pt x="1065" y="308"/>
                    <a:pt x="1004" y="278"/>
                    <a:pt x="943" y="187"/>
                  </a:cubicBezTo>
                  <a:cubicBezTo>
                    <a:pt x="801" y="63"/>
                    <a:pt x="639" y="1"/>
                    <a:pt x="47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64" name="Google Shape;864;p43"/>
            <p:cNvSpPr/>
            <p:nvPr/>
          </p:nvSpPr>
          <p:spPr>
            <a:xfrm>
              <a:off x="1206400" y="3269225"/>
              <a:ext cx="18850" cy="14625"/>
            </a:xfrm>
            <a:custGeom>
              <a:avLst/>
              <a:gdLst/>
              <a:ahLst/>
              <a:cxnLst/>
              <a:rect l="l" t="t" r="r" b="b"/>
              <a:pathLst>
                <a:path w="754" h="585" extrusionOk="0">
                  <a:moveTo>
                    <a:pt x="352" y="1"/>
                  </a:moveTo>
                  <a:cubicBezTo>
                    <a:pt x="269" y="1"/>
                    <a:pt x="194" y="31"/>
                    <a:pt x="145" y="96"/>
                  </a:cubicBezTo>
                  <a:cubicBezTo>
                    <a:pt x="0" y="299"/>
                    <a:pt x="132" y="585"/>
                    <a:pt x="381" y="585"/>
                  </a:cubicBezTo>
                  <a:cubicBezTo>
                    <a:pt x="393" y="585"/>
                    <a:pt x="406" y="584"/>
                    <a:pt x="419" y="582"/>
                  </a:cubicBezTo>
                  <a:cubicBezTo>
                    <a:pt x="662" y="552"/>
                    <a:pt x="753" y="218"/>
                    <a:pt x="571" y="66"/>
                  </a:cubicBezTo>
                  <a:cubicBezTo>
                    <a:pt x="500" y="23"/>
                    <a:pt x="423" y="1"/>
                    <a:pt x="35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65" name="Google Shape;865;p43"/>
            <p:cNvSpPr/>
            <p:nvPr/>
          </p:nvSpPr>
          <p:spPr>
            <a:xfrm>
              <a:off x="1199375" y="3262400"/>
              <a:ext cx="25100" cy="8800"/>
            </a:xfrm>
            <a:custGeom>
              <a:avLst/>
              <a:gdLst/>
              <a:ahLst/>
              <a:cxnLst/>
              <a:rect l="l" t="t" r="r" b="b"/>
              <a:pathLst>
                <a:path w="1004" h="352" extrusionOk="0">
                  <a:moveTo>
                    <a:pt x="483" y="1"/>
                  </a:moveTo>
                  <a:cubicBezTo>
                    <a:pt x="361" y="1"/>
                    <a:pt x="236" y="32"/>
                    <a:pt x="122" y="96"/>
                  </a:cubicBezTo>
                  <a:cubicBezTo>
                    <a:pt x="31" y="156"/>
                    <a:pt x="1" y="217"/>
                    <a:pt x="1" y="217"/>
                  </a:cubicBezTo>
                  <a:cubicBezTo>
                    <a:pt x="5" y="222"/>
                    <a:pt x="13" y="223"/>
                    <a:pt x="25" y="223"/>
                  </a:cubicBezTo>
                  <a:cubicBezTo>
                    <a:pt x="83" y="223"/>
                    <a:pt x="222" y="180"/>
                    <a:pt x="401" y="180"/>
                  </a:cubicBezTo>
                  <a:cubicBezTo>
                    <a:pt x="438" y="180"/>
                    <a:pt x="477" y="182"/>
                    <a:pt x="517" y="187"/>
                  </a:cubicBezTo>
                  <a:cubicBezTo>
                    <a:pt x="752" y="213"/>
                    <a:pt x="920" y="351"/>
                    <a:pt x="982" y="351"/>
                  </a:cubicBezTo>
                  <a:cubicBezTo>
                    <a:pt x="992" y="351"/>
                    <a:pt x="999" y="347"/>
                    <a:pt x="1004" y="339"/>
                  </a:cubicBezTo>
                  <a:cubicBezTo>
                    <a:pt x="1004" y="339"/>
                    <a:pt x="1004" y="278"/>
                    <a:pt x="943" y="187"/>
                  </a:cubicBezTo>
                  <a:cubicBezTo>
                    <a:pt x="819" y="63"/>
                    <a:pt x="653" y="1"/>
                    <a:pt x="48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66" name="Google Shape;866;p43"/>
            <p:cNvSpPr/>
            <p:nvPr/>
          </p:nvSpPr>
          <p:spPr>
            <a:xfrm>
              <a:off x="1245725" y="3270850"/>
              <a:ext cx="19025" cy="61575"/>
            </a:xfrm>
            <a:custGeom>
              <a:avLst/>
              <a:gdLst/>
              <a:ahLst/>
              <a:cxnLst/>
              <a:rect l="l" t="t" r="r" b="b"/>
              <a:pathLst>
                <a:path w="761" h="2463" extrusionOk="0">
                  <a:moveTo>
                    <a:pt x="122" y="1"/>
                  </a:moveTo>
                  <a:lnTo>
                    <a:pt x="122" y="1"/>
                  </a:lnTo>
                  <a:cubicBezTo>
                    <a:pt x="183" y="517"/>
                    <a:pt x="274" y="1004"/>
                    <a:pt x="426" y="1520"/>
                  </a:cubicBezTo>
                  <a:cubicBezTo>
                    <a:pt x="487" y="1703"/>
                    <a:pt x="517" y="1916"/>
                    <a:pt x="578" y="2098"/>
                  </a:cubicBezTo>
                  <a:cubicBezTo>
                    <a:pt x="609" y="2159"/>
                    <a:pt x="609" y="2250"/>
                    <a:pt x="609" y="2311"/>
                  </a:cubicBezTo>
                  <a:cubicBezTo>
                    <a:pt x="609" y="2341"/>
                    <a:pt x="548" y="2341"/>
                    <a:pt x="457" y="2341"/>
                  </a:cubicBezTo>
                  <a:cubicBezTo>
                    <a:pt x="305" y="2341"/>
                    <a:pt x="153" y="2341"/>
                    <a:pt x="1" y="2402"/>
                  </a:cubicBezTo>
                  <a:cubicBezTo>
                    <a:pt x="153" y="2432"/>
                    <a:pt x="305" y="2463"/>
                    <a:pt x="457" y="2463"/>
                  </a:cubicBezTo>
                  <a:lnTo>
                    <a:pt x="578" y="2463"/>
                  </a:lnTo>
                  <a:cubicBezTo>
                    <a:pt x="639" y="2463"/>
                    <a:pt x="700" y="2402"/>
                    <a:pt x="730" y="2372"/>
                  </a:cubicBezTo>
                  <a:cubicBezTo>
                    <a:pt x="761" y="2250"/>
                    <a:pt x="761" y="2159"/>
                    <a:pt x="730" y="2068"/>
                  </a:cubicBezTo>
                  <a:cubicBezTo>
                    <a:pt x="669" y="1855"/>
                    <a:pt x="639" y="1672"/>
                    <a:pt x="578" y="1460"/>
                  </a:cubicBezTo>
                  <a:cubicBezTo>
                    <a:pt x="487" y="973"/>
                    <a:pt x="335" y="457"/>
                    <a:pt x="12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67" name="Google Shape;867;p43"/>
            <p:cNvSpPr/>
            <p:nvPr/>
          </p:nvSpPr>
          <p:spPr>
            <a:xfrm>
              <a:off x="1218375" y="3335225"/>
              <a:ext cx="37250" cy="21825"/>
            </a:xfrm>
            <a:custGeom>
              <a:avLst/>
              <a:gdLst/>
              <a:ahLst/>
              <a:cxnLst/>
              <a:rect l="l" t="t" r="r" b="b"/>
              <a:pathLst>
                <a:path w="1490" h="873" extrusionOk="0">
                  <a:moveTo>
                    <a:pt x="147" y="1"/>
                  </a:moveTo>
                  <a:cubicBezTo>
                    <a:pt x="141" y="1"/>
                    <a:pt x="152" y="13"/>
                    <a:pt x="183" y="40"/>
                  </a:cubicBezTo>
                  <a:cubicBezTo>
                    <a:pt x="183" y="40"/>
                    <a:pt x="0" y="496"/>
                    <a:pt x="578" y="800"/>
                  </a:cubicBezTo>
                  <a:cubicBezTo>
                    <a:pt x="677" y="849"/>
                    <a:pt x="786" y="873"/>
                    <a:pt x="895" y="873"/>
                  </a:cubicBezTo>
                  <a:cubicBezTo>
                    <a:pt x="1120" y="873"/>
                    <a:pt x="1346" y="771"/>
                    <a:pt x="1490" y="587"/>
                  </a:cubicBezTo>
                  <a:cubicBezTo>
                    <a:pt x="1012" y="560"/>
                    <a:pt x="187" y="1"/>
                    <a:pt x="1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68" name="Google Shape;868;p43"/>
            <p:cNvSpPr/>
            <p:nvPr/>
          </p:nvSpPr>
          <p:spPr>
            <a:xfrm>
              <a:off x="1178850" y="3390150"/>
              <a:ext cx="62350" cy="38025"/>
            </a:xfrm>
            <a:custGeom>
              <a:avLst/>
              <a:gdLst/>
              <a:ahLst/>
              <a:cxnLst/>
              <a:rect l="l" t="t" r="r" b="b"/>
              <a:pathLst>
                <a:path w="2494" h="1521" extrusionOk="0">
                  <a:moveTo>
                    <a:pt x="1" y="1"/>
                  </a:moveTo>
                  <a:cubicBezTo>
                    <a:pt x="1" y="1"/>
                    <a:pt x="457" y="1490"/>
                    <a:pt x="2463" y="1521"/>
                  </a:cubicBezTo>
                  <a:lnTo>
                    <a:pt x="2493" y="1034"/>
                  </a:lnTo>
                  <a:lnTo>
                    <a:pt x="2493" y="1004"/>
                  </a:lnTo>
                  <a:cubicBezTo>
                    <a:pt x="1581" y="913"/>
                    <a:pt x="700" y="578"/>
                    <a:pt x="1" y="1"/>
                  </a:cubicBezTo>
                  <a:close/>
                </a:path>
              </a:pathLst>
            </a:custGeom>
            <a:solidFill>
              <a:srgbClr val="A36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69" name="Google Shape;869;p43"/>
            <p:cNvSpPr/>
            <p:nvPr/>
          </p:nvSpPr>
          <p:spPr>
            <a:xfrm>
              <a:off x="1098300" y="3107175"/>
              <a:ext cx="224750" cy="191825"/>
            </a:xfrm>
            <a:custGeom>
              <a:avLst/>
              <a:gdLst/>
              <a:ahLst/>
              <a:cxnLst/>
              <a:rect l="l" t="t" r="r" b="b"/>
              <a:pathLst>
                <a:path w="8990" h="7673" extrusionOk="0">
                  <a:moveTo>
                    <a:pt x="7750" y="0"/>
                  </a:moveTo>
                  <a:cubicBezTo>
                    <a:pt x="7630" y="0"/>
                    <a:pt x="7509" y="25"/>
                    <a:pt x="7387" y="73"/>
                  </a:cubicBezTo>
                  <a:cubicBezTo>
                    <a:pt x="6962" y="256"/>
                    <a:pt x="6597" y="590"/>
                    <a:pt x="6171" y="712"/>
                  </a:cubicBezTo>
                  <a:cubicBezTo>
                    <a:pt x="5920" y="762"/>
                    <a:pt x="5660" y="785"/>
                    <a:pt x="5401" y="785"/>
                  </a:cubicBezTo>
                  <a:cubicBezTo>
                    <a:pt x="5189" y="785"/>
                    <a:pt x="4978" y="769"/>
                    <a:pt x="4773" y="742"/>
                  </a:cubicBezTo>
                  <a:cubicBezTo>
                    <a:pt x="4256" y="742"/>
                    <a:pt x="3740" y="864"/>
                    <a:pt x="3314" y="1168"/>
                  </a:cubicBezTo>
                  <a:cubicBezTo>
                    <a:pt x="2889" y="1472"/>
                    <a:pt x="2615" y="1958"/>
                    <a:pt x="2615" y="2475"/>
                  </a:cubicBezTo>
                  <a:cubicBezTo>
                    <a:pt x="2350" y="2438"/>
                    <a:pt x="2074" y="2407"/>
                    <a:pt x="1807" y="2407"/>
                  </a:cubicBezTo>
                  <a:cubicBezTo>
                    <a:pt x="1401" y="2407"/>
                    <a:pt x="1012" y="2480"/>
                    <a:pt x="700" y="2718"/>
                  </a:cubicBezTo>
                  <a:cubicBezTo>
                    <a:pt x="274" y="3083"/>
                    <a:pt x="1" y="3599"/>
                    <a:pt x="1" y="4177"/>
                  </a:cubicBezTo>
                  <a:cubicBezTo>
                    <a:pt x="31" y="4724"/>
                    <a:pt x="123" y="5271"/>
                    <a:pt x="305" y="5788"/>
                  </a:cubicBezTo>
                  <a:cubicBezTo>
                    <a:pt x="335" y="5818"/>
                    <a:pt x="335" y="5849"/>
                    <a:pt x="335" y="5879"/>
                  </a:cubicBezTo>
                  <a:lnTo>
                    <a:pt x="791" y="5879"/>
                  </a:lnTo>
                  <a:lnTo>
                    <a:pt x="1034" y="7672"/>
                  </a:lnTo>
                  <a:lnTo>
                    <a:pt x="1551" y="7672"/>
                  </a:lnTo>
                  <a:lnTo>
                    <a:pt x="1642" y="4694"/>
                  </a:lnTo>
                  <a:cubicBezTo>
                    <a:pt x="1642" y="4694"/>
                    <a:pt x="1615" y="3586"/>
                    <a:pt x="2503" y="3586"/>
                  </a:cubicBezTo>
                  <a:cubicBezTo>
                    <a:pt x="2557" y="3586"/>
                    <a:pt x="2615" y="3591"/>
                    <a:pt x="2676" y="3599"/>
                  </a:cubicBezTo>
                  <a:cubicBezTo>
                    <a:pt x="3688" y="3740"/>
                    <a:pt x="4960" y="4869"/>
                    <a:pt x="6830" y="4869"/>
                  </a:cubicBezTo>
                  <a:cubicBezTo>
                    <a:pt x="6981" y="4869"/>
                    <a:pt x="7136" y="4861"/>
                    <a:pt x="7296" y="4846"/>
                  </a:cubicBezTo>
                  <a:cubicBezTo>
                    <a:pt x="7630" y="4846"/>
                    <a:pt x="7995" y="4754"/>
                    <a:pt x="8299" y="4602"/>
                  </a:cubicBezTo>
                  <a:cubicBezTo>
                    <a:pt x="8299" y="4602"/>
                    <a:pt x="8329" y="4572"/>
                    <a:pt x="8329" y="4572"/>
                  </a:cubicBezTo>
                  <a:cubicBezTo>
                    <a:pt x="8603" y="4390"/>
                    <a:pt x="8785" y="4086"/>
                    <a:pt x="8785" y="3751"/>
                  </a:cubicBezTo>
                  <a:cubicBezTo>
                    <a:pt x="8758" y="3421"/>
                    <a:pt x="8506" y="3166"/>
                    <a:pt x="8188" y="3143"/>
                  </a:cubicBezTo>
                  <a:lnTo>
                    <a:pt x="8188" y="3143"/>
                  </a:lnTo>
                  <a:cubicBezTo>
                    <a:pt x="8653" y="3109"/>
                    <a:pt x="8990" y="2655"/>
                    <a:pt x="8876" y="2201"/>
                  </a:cubicBezTo>
                  <a:cubicBezTo>
                    <a:pt x="8789" y="1829"/>
                    <a:pt x="8465" y="1614"/>
                    <a:pt x="8131" y="1614"/>
                  </a:cubicBezTo>
                  <a:cubicBezTo>
                    <a:pt x="8002" y="1614"/>
                    <a:pt x="7871" y="1647"/>
                    <a:pt x="7752" y="1715"/>
                  </a:cubicBezTo>
                  <a:cubicBezTo>
                    <a:pt x="7995" y="1532"/>
                    <a:pt x="8208" y="1320"/>
                    <a:pt x="8360" y="1046"/>
                  </a:cubicBezTo>
                  <a:cubicBezTo>
                    <a:pt x="8512" y="742"/>
                    <a:pt x="8481" y="408"/>
                    <a:pt x="8269" y="165"/>
                  </a:cubicBezTo>
                  <a:cubicBezTo>
                    <a:pt x="8104" y="55"/>
                    <a:pt x="7929" y="0"/>
                    <a:pt x="775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70" name="Google Shape;870;p43"/>
            <p:cNvSpPr/>
            <p:nvPr/>
          </p:nvSpPr>
          <p:spPr>
            <a:xfrm>
              <a:off x="1092225" y="3268250"/>
              <a:ext cx="19800" cy="37150"/>
            </a:xfrm>
            <a:custGeom>
              <a:avLst/>
              <a:gdLst/>
              <a:ahLst/>
              <a:cxnLst/>
              <a:rect l="l" t="t" r="r" b="b"/>
              <a:pathLst>
                <a:path w="792" h="1486" extrusionOk="0">
                  <a:moveTo>
                    <a:pt x="449" y="1"/>
                  </a:moveTo>
                  <a:cubicBezTo>
                    <a:pt x="432" y="1"/>
                    <a:pt x="414" y="5"/>
                    <a:pt x="396" y="14"/>
                  </a:cubicBezTo>
                  <a:cubicBezTo>
                    <a:pt x="244" y="44"/>
                    <a:pt x="122" y="135"/>
                    <a:pt x="92" y="287"/>
                  </a:cubicBezTo>
                  <a:cubicBezTo>
                    <a:pt x="31" y="439"/>
                    <a:pt x="1" y="591"/>
                    <a:pt x="1" y="773"/>
                  </a:cubicBezTo>
                  <a:cubicBezTo>
                    <a:pt x="1" y="1077"/>
                    <a:pt x="183" y="1351"/>
                    <a:pt x="457" y="1473"/>
                  </a:cubicBezTo>
                  <a:cubicBezTo>
                    <a:pt x="483" y="1481"/>
                    <a:pt x="510" y="1485"/>
                    <a:pt x="537" y="1485"/>
                  </a:cubicBezTo>
                  <a:cubicBezTo>
                    <a:pt x="601" y="1485"/>
                    <a:pt x="666" y="1464"/>
                    <a:pt x="730" y="1442"/>
                  </a:cubicBezTo>
                  <a:cubicBezTo>
                    <a:pt x="790" y="1383"/>
                    <a:pt x="791" y="1352"/>
                    <a:pt x="791" y="1351"/>
                  </a:cubicBezTo>
                  <a:lnTo>
                    <a:pt x="791" y="1351"/>
                  </a:lnTo>
                  <a:cubicBezTo>
                    <a:pt x="791" y="1352"/>
                    <a:pt x="790" y="1382"/>
                    <a:pt x="730" y="1412"/>
                  </a:cubicBezTo>
                  <a:cubicBezTo>
                    <a:pt x="700" y="1427"/>
                    <a:pt x="662" y="1435"/>
                    <a:pt x="624" y="1435"/>
                  </a:cubicBezTo>
                  <a:cubicBezTo>
                    <a:pt x="586" y="1435"/>
                    <a:pt x="548" y="1427"/>
                    <a:pt x="517" y="1412"/>
                  </a:cubicBezTo>
                  <a:cubicBezTo>
                    <a:pt x="274" y="1260"/>
                    <a:pt x="153" y="1017"/>
                    <a:pt x="153" y="743"/>
                  </a:cubicBezTo>
                  <a:cubicBezTo>
                    <a:pt x="122" y="591"/>
                    <a:pt x="153" y="469"/>
                    <a:pt x="214" y="317"/>
                  </a:cubicBezTo>
                  <a:cubicBezTo>
                    <a:pt x="244" y="226"/>
                    <a:pt x="305" y="135"/>
                    <a:pt x="426" y="74"/>
                  </a:cubicBezTo>
                  <a:cubicBezTo>
                    <a:pt x="487" y="74"/>
                    <a:pt x="578" y="105"/>
                    <a:pt x="609" y="165"/>
                  </a:cubicBezTo>
                  <a:cubicBezTo>
                    <a:pt x="639" y="226"/>
                    <a:pt x="609" y="257"/>
                    <a:pt x="639" y="257"/>
                  </a:cubicBezTo>
                  <a:cubicBezTo>
                    <a:pt x="639" y="257"/>
                    <a:pt x="669" y="226"/>
                    <a:pt x="639" y="135"/>
                  </a:cubicBezTo>
                  <a:cubicBezTo>
                    <a:pt x="609" y="105"/>
                    <a:pt x="578" y="74"/>
                    <a:pt x="548" y="44"/>
                  </a:cubicBezTo>
                  <a:cubicBezTo>
                    <a:pt x="526" y="22"/>
                    <a:pt x="490" y="1"/>
                    <a:pt x="449" y="1"/>
                  </a:cubicBezTo>
                  <a:close/>
                </a:path>
              </a:pathLst>
            </a:custGeom>
            <a:solidFill>
              <a:srgbClr val="A36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71" name="Google Shape;871;p43"/>
            <p:cNvSpPr/>
            <p:nvPr/>
          </p:nvSpPr>
          <p:spPr>
            <a:xfrm>
              <a:off x="1248775" y="2934225"/>
              <a:ext cx="267500" cy="626975"/>
            </a:xfrm>
            <a:custGeom>
              <a:avLst/>
              <a:gdLst/>
              <a:ahLst/>
              <a:cxnLst/>
              <a:rect l="l" t="t" r="r" b="b"/>
              <a:pathLst>
                <a:path w="10700" h="25079" extrusionOk="0">
                  <a:moveTo>
                    <a:pt x="4803" y="0"/>
                  </a:moveTo>
                  <a:lnTo>
                    <a:pt x="4043" y="943"/>
                  </a:lnTo>
                  <a:cubicBezTo>
                    <a:pt x="0" y="5988"/>
                    <a:pt x="1429" y="16080"/>
                    <a:pt x="2219" y="20122"/>
                  </a:cubicBezTo>
                  <a:lnTo>
                    <a:pt x="2645" y="22341"/>
                  </a:lnTo>
                  <a:cubicBezTo>
                    <a:pt x="2645" y="22341"/>
                    <a:pt x="2979" y="24773"/>
                    <a:pt x="3313" y="24894"/>
                  </a:cubicBezTo>
                  <a:cubicBezTo>
                    <a:pt x="3366" y="24921"/>
                    <a:pt x="3415" y="24931"/>
                    <a:pt x="3459" y="24931"/>
                  </a:cubicBezTo>
                  <a:cubicBezTo>
                    <a:pt x="3675" y="24931"/>
                    <a:pt x="3800" y="24682"/>
                    <a:pt x="3800" y="24682"/>
                  </a:cubicBezTo>
                  <a:cubicBezTo>
                    <a:pt x="3800" y="24682"/>
                    <a:pt x="4111" y="25078"/>
                    <a:pt x="4379" y="25078"/>
                  </a:cubicBezTo>
                  <a:cubicBezTo>
                    <a:pt x="4389" y="25078"/>
                    <a:pt x="4398" y="25078"/>
                    <a:pt x="4408" y="25077"/>
                  </a:cubicBezTo>
                  <a:cubicBezTo>
                    <a:pt x="4772" y="25016"/>
                    <a:pt x="4924" y="24378"/>
                    <a:pt x="4924" y="24378"/>
                  </a:cubicBezTo>
                  <a:cubicBezTo>
                    <a:pt x="4924" y="24378"/>
                    <a:pt x="5259" y="24894"/>
                    <a:pt x="5563" y="24894"/>
                  </a:cubicBezTo>
                  <a:cubicBezTo>
                    <a:pt x="5927" y="24894"/>
                    <a:pt x="6019" y="24287"/>
                    <a:pt x="6019" y="24287"/>
                  </a:cubicBezTo>
                  <a:cubicBezTo>
                    <a:pt x="6201" y="24590"/>
                    <a:pt x="6535" y="24803"/>
                    <a:pt x="6900" y="24803"/>
                  </a:cubicBezTo>
                  <a:cubicBezTo>
                    <a:pt x="7143" y="24773"/>
                    <a:pt x="7356" y="24590"/>
                    <a:pt x="7417" y="24347"/>
                  </a:cubicBezTo>
                  <a:cubicBezTo>
                    <a:pt x="7417" y="24347"/>
                    <a:pt x="6900" y="22068"/>
                    <a:pt x="7204" y="21855"/>
                  </a:cubicBezTo>
                  <a:cubicBezTo>
                    <a:pt x="7271" y="21802"/>
                    <a:pt x="7344" y="21780"/>
                    <a:pt x="7421" y="21780"/>
                  </a:cubicBezTo>
                  <a:cubicBezTo>
                    <a:pt x="7694" y="21780"/>
                    <a:pt x="8004" y="22051"/>
                    <a:pt x="8146" y="22098"/>
                  </a:cubicBezTo>
                  <a:cubicBezTo>
                    <a:pt x="8306" y="22166"/>
                    <a:pt x="8996" y="22457"/>
                    <a:pt x="9574" y="22457"/>
                  </a:cubicBezTo>
                  <a:cubicBezTo>
                    <a:pt x="9767" y="22457"/>
                    <a:pt x="9947" y="22425"/>
                    <a:pt x="10092" y="22341"/>
                  </a:cubicBezTo>
                  <a:cubicBezTo>
                    <a:pt x="10700" y="22037"/>
                    <a:pt x="9697" y="21916"/>
                    <a:pt x="8937" y="21460"/>
                  </a:cubicBezTo>
                  <a:cubicBezTo>
                    <a:pt x="8177" y="20973"/>
                    <a:pt x="7234" y="20335"/>
                    <a:pt x="7174" y="19940"/>
                  </a:cubicBezTo>
                  <a:lnTo>
                    <a:pt x="7052" y="19271"/>
                  </a:lnTo>
                  <a:cubicBezTo>
                    <a:pt x="6657" y="16627"/>
                    <a:pt x="6353" y="10487"/>
                    <a:pt x="6809" y="6900"/>
                  </a:cubicBezTo>
                  <a:cubicBezTo>
                    <a:pt x="6870" y="6505"/>
                    <a:pt x="8116" y="5077"/>
                    <a:pt x="9545" y="3526"/>
                  </a:cubicBezTo>
                  <a:lnTo>
                    <a:pt x="4803" y="0"/>
                  </a:lnTo>
                  <a:close/>
                </a:path>
              </a:pathLst>
            </a:custGeom>
            <a:solidFill>
              <a:srgbClr val="E5BA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44"/>
          <p:cNvSpPr txBox="1">
            <a:spLocks noGrp="1"/>
          </p:cNvSpPr>
          <p:nvPr>
            <p:ph type="title"/>
          </p:nvPr>
        </p:nvSpPr>
        <p:spPr>
          <a:xfrm>
            <a:off x="685800" y="445025"/>
            <a:ext cx="7772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/>
              <a:t>Ubuntu</a:t>
            </a:r>
            <a:r>
              <a:rPr lang="ko-KR" altLang="en-US" sz="3600" b="1" dirty="0"/>
              <a:t>의 기본 쉘 </a:t>
            </a:r>
            <a:r>
              <a:rPr lang="en-US" altLang="ko-KR" sz="3600" b="1" dirty="0"/>
              <a:t>Bash</a:t>
            </a:r>
            <a:endParaRPr sz="36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6055CF7-A0C4-7D1D-D901-554FEA3C9D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1990"/>
          <a:stretch/>
        </p:blipFill>
        <p:spPr>
          <a:xfrm>
            <a:off x="845821" y="1477956"/>
            <a:ext cx="3360420" cy="2825496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997C117E-8AAC-142F-5F9D-0BC2B481CF80}"/>
              </a:ext>
            </a:extLst>
          </p:cNvPr>
          <p:cNvSpPr/>
          <p:nvPr/>
        </p:nvSpPr>
        <p:spPr>
          <a:xfrm>
            <a:off x="967740" y="3042669"/>
            <a:ext cx="571500" cy="4571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26C9AE4E-96FF-8CB3-A8DF-4FC207DB45DD}"/>
              </a:ext>
            </a:extLst>
          </p:cNvPr>
          <p:cNvSpPr/>
          <p:nvPr/>
        </p:nvSpPr>
        <p:spPr>
          <a:xfrm>
            <a:off x="4206241" y="2750751"/>
            <a:ext cx="516255" cy="291918"/>
          </a:xfrm>
          <a:prstGeom prst="rightArrow">
            <a:avLst/>
          </a:prstGeom>
          <a:solidFill>
            <a:srgbClr val="305D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FFFF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3727BE8-D8CC-6328-4942-6F8805DD11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9660" y="1609101"/>
            <a:ext cx="3663494" cy="2694351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7F20AFD5-E976-1894-4BFD-CCC9DCFCE7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1159" y="1096268"/>
            <a:ext cx="5473100" cy="3892801"/>
          </a:xfrm>
          <a:prstGeom prst="rect">
            <a:avLst/>
          </a:prstGeom>
        </p:spPr>
      </p:pic>
      <p:sp>
        <p:nvSpPr>
          <p:cNvPr id="9" name="화살표: 아래쪽 8">
            <a:extLst>
              <a:ext uri="{FF2B5EF4-FFF2-40B4-BE49-F238E27FC236}">
                <a16:creationId xmlns:a16="http://schemas.microsoft.com/office/drawing/2014/main" id="{5AF2B115-E0FD-23C1-9550-984160568CC5}"/>
              </a:ext>
            </a:extLst>
          </p:cNvPr>
          <p:cNvSpPr/>
          <p:nvPr/>
        </p:nvSpPr>
        <p:spPr>
          <a:xfrm rot="18208870">
            <a:off x="3269287" y="2955822"/>
            <a:ext cx="402956" cy="751667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47B9B72-4B2F-B7D7-23CF-2ED9F88E013E}"/>
              </a:ext>
            </a:extLst>
          </p:cNvPr>
          <p:cNvSpPr/>
          <p:nvPr/>
        </p:nvSpPr>
        <p:spPr>
          <a:xfrm>
            <a:off x="3811905" y="3604482"/>
            <a:ext cx="205398" cy="4571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50C7BF0-DDE4-AFD5-AF58-45C33ACE838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4044"/>
          <a:stretch/>
        </p:blipFill>
        <p:spPr>
          <a:xfrm>
            <a:off x="1432639" y="1096268"/>
            <a:ext cx="5617738" cy="4016372"/>
          </a:xfrm>
          <a:prstGeom prst="rect">
            <a:avLst/>
          </a:prstGeom>
        </p:spPr>
      </p:pic>
      <p:sp>
        <p:nvSpPr>
          <p:cNvPr id="11" name="Google Shape;877;p44">
            <a:extLst>
              <a:ext uri="{FF2B5EF4-FFF2-40B4-BE49-F238E27FC236}">
                <a16:creationId xmlns:a16="http://schemas.microsoft.com/office/drawing/2014/main" id="{6A8747E4-E7DA-66F5-2AD0-B9A9DB4C144E}"/>
              </a:ext>
            </a:extLst>
          </p:cNvPr>
          <p:cNvSpPr txBox="1">
            <a:spLocks/>
          </p:cNvSpPr>
          <p:nvPr/>
        </p:nvSpPr>
        <p:spPr>
          <a:xfrm>
            <a:off x="3564893" y="3609413"/>
            <a:ext cx="6580952" cy="1030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Char char="●"/>
              <a:defRPr sz="1200" b="0" i="0" u="none" strike="noStrike" cap="none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  <a:sym typeface="Raleway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Char char="○"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Char char="■"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Char char="●"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Char char="○"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Char char="■"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Char char="●"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Char char="○"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Char char="■"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457200" lvl="1" indent="0">
              <a:buClr>
                <a:schemeClr val="dk1"/>
              </a:buClr>
              <a:buSzPts val="1100"/>
              <a:buNone/>
            </a:pPr>
            <a:r>
              <a:rPr lang="en-US" altLang="ko-KR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PPT </a:t>
            </a:r>
            <a:r>
              <a:rPr lang="ko-KR" altLang="en-US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외적으로 </a:t>
            </a:r>
            <a:r>
              <a:rPr lang="ko-KR" altLang="en-US" b="1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궁금한건</a:t>
            </a:r>
            <a:r>
              <a:rPr lang="ko-KR" altLang="en-US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br>
              <a:rPr lang="en-US" altLang="ko-KR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본인이 직접 여기서 찾으세요</a:t>
            </a:r>
            <a:r>
              <a:rPr lang="en-US" altLang="ko-KR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E7761183-2F55-D77B-62A0-1A9D911B165E}"/>
              </a:ext>
            </a:extLst>
          </p:cNvPr>
          <p:cNvSpPr/>
          <p:nvPr/>
        </p:nvSpPr>
        <p:spPr>
          <a:xfrm>
            <a:off x="3451545" y="3753223"/>
            <a:ext cx="516255" cy="291918"/>
          </a:xfrm>
          <a:prstGeom prst="rightArrow">
            <a:avLst/>
          </a:prstGeom>
          <a:solidFill>
            <a:srgbClr val="305D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84108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44"/>
          <p:cNvSpPr txBox="1">
            <a:spLocks noGrp="1"/>
          </p:cNvSpPr>
          <p:nvPr>
            <p:ph type="title"/>
          </p:nvPr>
        </p:nvSpPr>
        <p:spPr>
          <a:xfrm>
            <a:off x="685800" y="445025"/>
            <a:ext cx="7772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/>
              <a:t>Bash </a:t>
            </a:r>
            <a:r>
              <a:rPr lang="ko-KR" altLang="en-US" sz="3600" b="1" dirty="0"/>
              <a:t>시작 과정</a:t>
            </a:r>
            <a:endParaRPr sz="3600" b="1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451815C-9A09-3B39-A5E6-589B0059E03C}"/>
              </a:ext>
            </a:extLst>
          </p:cNvPr>
          <p:cNvSpPr/>
          <p:nvPr/>
        </p:nvSpPr>
        <p:spPr>
          <a:xfrm>
            <a:off x="1528522" y="1267386"/>
            <a:ext cx="1771770" cy="389748"/>
          </a:xfrm>
          <a:prstGeom prst="rect">
            <a:avLst/>
          </a:prstGeom>
          <a:solidFill>
            <a:srgbClr val="0279D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 dirty="0"/>
              <a:t>/</a:t>
            </a:r>
            <a:r>
              <a:rPr lang="en-US" altLang="ko-KR" sz="1800" b="1" dirty="0" err="1"/>
              <a:t>etc</a:t>
            </a:r>
            <a:r>
              <a:rPr lang="en-US" altLang="ko-KR" sz="1800" b="1" dirty="0"/>
              <a:t>/profile</a:t>
            </a:r>
            <a:endParaRPr lang="ko-KR" altLang="en-US" sz="1800" b="1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6B8FA07-F56E-E9A8-AD00-6FD37E64D8B1}"/>
              </a:ext>
            </a:extLst>
          </p:cNvPr>
          <p:cNvSpPr/>
          <p:nvPr/>
        </p:nvSpPr>
        <p:spPr>
          <a:xfrm>
            <a:off x="1528522" y="2616379"/>
            <a:ext cx="1771770" cy="389748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 dirty="0"/>
              <a:t>~/</a:t>
            </a:r>
            <a:r>
              <a:rPr lang="en-US" altLang="ko-KR" sz="1800" b="1" dirty="0" err="1"/>
              <a:t>bash_profile</a:t>
            </a:r>
            <a:endParaRPr lang="ko-KR" altLang="en-US" sz="1800" b="1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8A805AD-CF03-A7C2-9A9E-EC899EFAB0A9}"/>
              </a:ext>
            </a:extLst>
          </p:cNvPr>
          <p:cNvSpPr/>
          <p:nvPr/>
        </p:nvSpPr>
        <p:spPr>
          <a:xfrm>
            <a:off x="1528521" y="3290875"/>
            <a:ext cx="1771770" cy="38974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 dirty="0"/>
              <a:t>~/.</a:t>
            </a:r>
            <a:r>
              <a:rPr lang="en-US" altLang="ko-KR" sz="1800" b="1" dirty="0" err="1"/>
              <a:t>bashrc</a:t>
            </a:r>
            <a:endParaRPr lang="ko-KR" altLang="en-US" sz="1800" b="1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452AFE2-A548-7C58-B129-0EB66B6B3E2F}"/>
              </a:ext>
            </a:extLst>
          </p:cNvPr>
          <p:cNvSpPr/>
          <p:nvPr/>
        </p:nvSpPr>
        <p:spPr>
          <a:xfrm>
            <a:off x="1528521" y="1941882"/>
            <a:ext cx="1771771" cy="389749"/>
          </a:xfrm>
          <a:prstGeom prst="rect">
            <a:avLst/>
          </a:prstGeom>
          <a:solidFill>
            <a:srgbClr val="0279D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 dirty="0"/>
              <a:t>/</a:t>
            </a:r>
            <a:r>
              <a:rPr lang="en-US" altLang="ko-KR" sz="1800" b="1" dirty="0" err="1"/>
              <a:t>etc</a:t>
            </a:r>
            <a:r>
              <a:rPr lang="en-US" altLang="ko-KR" sz="1800" b="1" dirty="0"/>
              <a:t>/</a:t>
            </a:r>
            <a:r>
              <a:rPr lang="en-US" altLang="ko-KR" sz="1800" b="1" dirty="0" err="1"/>
              <a:t>bashrc</a:t>
            </a:r>
            <a:endParaRPr lang="ko-KR" altLang="en-US" sz="1800" b="1" dirty="0"/>
          </a:p>
        </p:txBody>
      </p:sp>
      <p:sp>
        <p:nvSpPr>
          <p:cNvPr id="7" name="화살표: 위쪽/아래쪽 6">
            <a:extLst>
              <a:ext uri="{FF2B5EF4-FFF2-40B4-BE49-F238E27FC236}">
                <a16:creationId xmlns:a16="http://schemas.microsoft.com/office/drawing/2014/main" id="{33CD161D-5434-6859-4305-2B1D559C2787}"/>
              </a:ext>
            </a:extLst>
          </p:cNvPr>
          <p:cNvSpPr/>
          <p:nvPr/>
        </p:nvSpPr>
        <p:spPr>
          <a:xfrm>
            <a:off x="2353139" y="1701211"/>
            <a:ext cx="122533" cy="183609"/>
          </a:xfrm>
          <a:prstGeom prst="upDownArrow">
            <a:avLst>
              <a:gd name="adj1" fmla="val 29168"/>
              <a:gd name="adj2" fmla="val 40913"/>
            </a:avLst>
          </a:prstGeom>
          <a:solidFill>
            <a:srgbClr val="305D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B0328F6-7C56-A806-68D2-2B9791F055DE}"/>
              </a:ext>
            </a:extLst>
          </p:cNvPr>
          <p:cNvSpPr/>
          <p:nvPr/>
        </p:nvSpPr>
        <p:spPr>
          <a:xfrm>
            <a:off x="1528521" y="3965373"/>
            <a:ext cx="1771770" cy="389749"/>
          </a:xfrm>
          <a:prstGeom prst="rect">
            <a:avLst/>
          </a:prstGeom>
          <a:solidFill>
            <a:srgbClr val="BB4E4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로그인 쉘 프롬프트</a:t>
            </a:r>
          </a:p>
        </p:txBody>
      </p:sp>
      <p:sp>
        <p:nvSpPr>
          <p:cNvPr id="15" name="화살표: 위쪽/아래쪽 14">
            <a:extLst>
              <a:ext uri="{FF2B5EF4-FFF2-40B4-BE49-F238E27FC236}">
                <a16:creationId xmlns:a16="http://schemas.microsoft.com/office/drawing/2014/main" id="{91795B44-7C02-8A3B-560F-0915A8A347DA}"/>
              </a:ext>
            </a:extLst>
          </p:cNvPr>
          <p:cNvSpPr/>
          <p:nvPr/>
        </p:nvSpPr>
        <p:spPr>
          <a:xfrm>
            <a:off x="2353138" y="2388141"/>
            <a:ext cx="122533" cy="183609"/>
          </a:xfrm>
          <a:prstGeom prst="upDownArrow">
            <a:avLst>
              <a:gd name="adj1" fmla="val 29168"/>
              <a:gd name="adj2" fmla="val 40913"/>
            </a:avLst>
          </a:prstGeom>
          <a:solidFill>
            <a:srgbClr val="305D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화살표: 위쪽/아래쪽 15">
            <a:extLst>
              <a:ext uri="{FF2B5EF4-FFF2-40B4-BE49-F238E27FC236}">
                <a16:creationId xmlns:a16="http://schemas.microsoft.com/office/drawing/2014/main" id="{41410A4E-CA2B-DE9F-AC70-73580B96959E}"/>
              </a:ext>
            </a:extLst>
          </p:cNvPr>
          <p:cNvSpPr/>
          <p:nvPr/>
        </p:nvSpPr>
        <p:spPr>
          <a:xfrm>
            <a:off x="2353137" y="3063189"/>
            <a:ext cx="122533" cy="183609"/>
          </a:xfrm>
          <a:prstGeom prst="upDownArrow">
            <a:avLst>
              <a:gd name="adj1" fmla="val 29168"/>
              <a:gd name="adj2" fmla="val 40913"/>
            </a:avLst>
          </a:prstGeom>
          <a:solidFill>
            <a:srgbClr val="305D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화살표: 위쪽/아래쪽 16">
            <a:extLst>
              <a:ext uri="{FF2B5EF4-FFF2-40B4-BE49-F238E27FC236}">
                <a16:creationId xmlns:a16="http://schemas.microsoft.com/office/drawing/2014/main" id="{84DDCC33-BB06-D041-643C-1AE9D756ED80}"/>
              </a:ext>
            </a:extLst>
          </p:cNvPr>
          <p:cNvSpPr/>
          <p:nvPr/>
        </p:nvSpPr>
        <p:spPr>
          <a:xfrm>
            <a:off x="2353136" y="3691928"/>
            <a:ext cx="122533" cy="183609"/>
          </a:xfrm>
          <a:prstGeom prst="upDownArrow">
            <a:avLst>
              <a:gd name="adj1" fmla="val 29168"/>
              <a:gd name="adj2" fmla="val 40913"/>
            </a:avLst>
          </a:prstGeom>
          <a:solidFill>
            <a:srgbClr val="305D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Google Shape;877;p44">
            <a:extLst>
              <a:ext uri="{FF2B5EF4-FFF2-40B4-BE49-F238E27FC236}">
                <a16:creationId xmlns:a16="http://schemas.microsoft.com/office/drawing/2014/main" id="{79BB9E07-56AC-337F-9711-4A970DCBD10F}"/>
              </a:ext>
            </a:extLst>
          </p:cNvPr>
          <p:cNvSpPr txBox="1">
            <a:spLocks/>
          </p:cNvSpPr>
          <p:nvPr/>
        </p:nvSpPr>
        <p:spPr>
          <a:xfrm>
            <a:off x="4111437" y="1274943"/>
            <a:ext cx="5113785" cy="389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Char char="●"/>
              <a:defRPr sz="1200" b="0" i="0" u="none" strike="noStrike" cap="none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  <a:sym typeface="Raleway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Char char="○"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Char char="■"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Char char="●"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Char char="○"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Char char="■"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Char char="●"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Char char="○"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Char char="■"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None/>
            </a:pPr>
            <a:r>
              <a:rPr lang="ko-KR" altLang="en-US" sz="14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전체 사용자에게 적용되는 환경 설정</a:t>
            </a:r>
            <a:r>
              <a:rPr lang="en-US" altLang="ko-KR" sz="14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시작 프로그램 지정</a:t>
            </a:r>
            <a:endParaRPr lang="en-US" altLang="ko-KR" sz="1400" b="1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2D3EB180-17B6-8C5E-7176-76111D38AA18}"/>
              </a:ext>
            </a:extLst>
          </p:cNvPr>
          <p:cNvSpPr/>
          <p:nvPr/>
        </p:nvSpPr>
        <p:spPr>
          <a:xfrm>
            <a:off x="3513960" y="1333844"/>
            <a:ext cx="516255" cy="291918"/>
          </a:xfrm>
          <a:prstGeom prst="rightArrow">
            <a:avLst/>
          </a:prstGeom>
          <a:solidFill>
            <a:srgbClr val="305D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FFFF"/>
              </a:solidFill>
            </a:endParaRPr>
          </a:p>
        </p:txBody>
      </p:sp>
      <p:sp>
        <p:nvSpPr>
          <p:cNvPr id="20" name="Google Shape;877;p44">
            <a:extLst>
              <a:ext uri="{FF2B5EF4-FFF2-40B4-BE49-F238E27FC236}">
                <a16:creationId xmlns:a16="http://schemas.microsoft.com/office/drawing/2014/main" id="{D16DDBF1-D405-0180-467E-F536A267E184}"/>
              </a:ext>
            </a:extLst>
          </p:cNvPr>
          <p:cNvSpPr txBox="1">
            <a:spLocks/>
          </p:cNvSpPr>
          <p:nvPr/>
        </p:nvSpPr>
        <p:spPr>
          <a:xfrm>
            <a:off x="4111437" y="1914352"/>
            <a:ext cx="5113785" cy="389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Char char="●"/>
              <a:defRPr sz="1200" b="0" i="0" u="none" strike="noStrike" cap="none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  <a:sym typeface="Raleway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Char char="○"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Char char="■"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Char char="●"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Char char="○"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Char char="■"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Char char="●"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Char char="○"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Char char="■"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None/>
            </a:pPr>
            <a:r>
              <a:rPr lang="ko-KR" altLang="en-US" sz="14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전체 사용자에게 적용되는 별명과 함수들을 정의</a:t>
            </a:r>
            <a:endParaRPr lang="en-US" altLang="ko-KR" sz="1400" b="1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화살표: 오른쪽 20">
            <a:extLst>
              <a:ext uri="{FF2B5EF4-FFF2-40B4-BE49-F238E27FC236}">
                <a16:creationId xmlns:a16="http://schemas.microsoft.com/office/drawing/2014/main" id="{54E46864-E759-9EFC-D476-A34EF95D5CA3}"/>
              </a:ext>
            </a:extLst>
          </p:cNvPr>
          <p:cNvSpPr/>
          <p:nvPr/>
        </p:nvSpPr>
        <p:spPr>
          <a:xfrm>
            <a:off x="3513960" y="1973253"/>
            <a:ext cx="516255" cy="291918"/>
          </a:xfrm>
          <a:prstGeom prst="rightArrow">
            <a:avLst/>
          </a:prstGeom>
          <a:solidFill>
            <a:srgbClr val="305D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FFFF"/>
              </a:solidFill>
            </a:endParaRPr>
          </a:p>
        </p:txBody>
      </p:sp>
      <p:sp>
        <p:nvSpPr>
          <p:cNvPr id="22" name="Google Shape;877;p44">
            <a:extLst>
              <a:ext uri="{FF2B5EF4-FFF2-40B4-BE49-F238E27FC236}">
                <a16:creationId xmlns:a16="http://schemas.microsoft.com/office/drawing/2014/main" id="{8EBA6286-7933-51B8-FCE4-4F81A61EBAC6}"/>
              </a:ext>
            </a:extLst>
          </p:cNvPr>
          <p:cNvSpPr txBox="1">
            <a:spLocks/>
          </p:cNvSpPr>
          <p:nvPr/>
        </p:nvSpPr>
        <p:spPr>
          <a:xfrm>
            <a:off x="4111437" y="2582412"/>
            <a:ext cx="5113785" cy="389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Char char="●"/>
              <a:defRPr sz="1200" b="0" i="0" u="none" strike="noStrike" cap="none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  <a:sym typeface="Raleway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Char char="○"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Char char="■"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Char char="●"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Char char="○"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Char char="■"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Char char="●"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Char char="○"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Char char="■"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None/>
            </a:pPr>
            <a:r>
              <a:rPr lang="ko-KR" altLang="en-US" sz="14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각 사용자들을 위한 환경을 설정</a:t>
            </a:r>
            <a:r>
              <a:rPr lang="en-US" altLang="ko-KR" sz="14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시작 프로그램 지정</a:t>
            </a:r>
            <a:endParaRPr lang="en-US" altLang="ko-KR" sz="1400" b="1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88AF0CF2-1B60-C3C8-D09A-803D316955C9}"/>
              </a:ext>
            </a:extLst>
          </p:cNvPr>
          <p:cNvSpPr/>
          <p:nvPr/>
        </p:nvSpPr>
        <p:spPr>
          <a:xfrm>
            <a:off x="3513960" y="2641313"/>
            <a:ext cx="516255" cy="291918"/>
          </a:xfrm>
          <a:prstGeom prst="rightArrow">
            <a:avLst/>
          </a:prstGeom>
          <a:solidFill>
            <a:srgbClr val="305D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FFFF"/>
              </a:solidFill>
            </a:endParaRPr>
          </a:p>
        </p:txBody>
      </p:sp>
      <p:sp>
        <p:nvSpPr>
          <p:cNvPr id="24" name="Google Shape;877;p44">
            <a:extLst>
              <a:ext uri="{FF2B5EF4-FFF2-40B4-BE49-F238E27FC236}">
                <a16:creationId xmlns:a16="http://schemas.microsoft.com/office/drawing/2014/main" id="{867D203D-8A7C-7AC5-3B7B-241B295324B8}"/>
              </a:ext>
            </a:extLst>
          </p:cNvPr>
          <p:cNvSpPr txBox="1">
            <a:spLocks/>
          </p:cNvSpPr>
          <p:nvPr/>
        </p:nvSpPr>
        <p:spPr>
          <a:xfrm>
            <a:off x="4111437" y="3313063"/>
            <a:ext cx="5113785" cy="389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Char char="●"/>
              <a:defRPr sz="1200" b="0" i="0" u="none" strike="noStrike" cap="none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  <a:sym typeface="Raleway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Char char="○"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Char char="■"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Char char="●"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Char char="○"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Char char="■"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Char char="●"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Char char="○"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Char char="■"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None/>
            </a:pPr>
            <a:r>
              <a:rPr lang="ko-KR" altLang="en-US" sz="14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각 사용자들을 위한 별명과 함수들을 정의</a:t>
            </a:r>
            <a:endParaRPr lang="en-US" altLang="ko-KR" sz="1400" b="1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화살표: 오른쪽 24">
            <a:extLst>
              <a:ext uri="{FF2B5EF4-FFF2-40B4-BE49-F238E27FC236}">
                <a16:creationId xmlns:a16="http://schemas.microsoft.com/office/drawing/2014/main" id="{9286C153-A41E-8C1E-A935-98659D236128}"/>
              </a:ext>
            </a:extLst>
          </p:cNvPr>
          <p:cNvSpPr/>
          <p:nvPr/>
        </p:nvSpPr>
        <p:spPr>
          <a:xfrm>
            <a:off x="3513960" y="3371964"/>
            <a:ext cx="516255" cy="291918"/>
          </a:xfrm>
          <a:prstGeom prst="rightArrow">
            <a:avLst/>
          </a:prstGeom>
          <a:solidFill>
            <a:srgbClr val="305D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FFFF"/>
              </a:solidFill>
            </a:endParaRPr>
          </a:p>
        </p:txBody>
      </p:sp>
      <p:sp>
        <p:nvSpPr>
          <p:cNvPr id="26" name="Google Shape;877;p44">
            <a:extLst>
              <a:ext uri="{FF2B5EF4-FFF2-40B4-BE49-F238E27FC236}">
                <a16:creationId xmlns:a16="http://schemas.microsoft.com/office/drawing/2014/main" id="{8E5E19C8-8285-7EB0-86B1-7CE9EF27C347}"/>
              </a:ext>
            </a:extLst>
          </p:cNvPr>
          <p:cNvSpPr txBox="1">
            <a:spLocks/>
          </p:cNvSpPr>
          <p:nvPr/>
        </p:nvSpPr>
        <p:spPr>
          <a:xfrm>
            <a:off x="4111437" y="3938596"/>
            <a:ext cx="5113785" cy="389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Char char="●"/>
              <a:defRPr sz="1200" b="0" i="0" u="none" strike="noStrike" cap="none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  <a:sym typeface="Raleway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Char char="○"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Char char="■"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Char char="●"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Char char="○"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Char char="■"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Char char="●"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Char char="○"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Char char="■"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None/>
            </a:pPr>
            <a:r>
              <a:rPr lang="ko-KR" altLang="en-US" sz="14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터미널</a:t>
            </a:r>
            <a:endParaRPr lang="en-US" altLang="ko-KR" sz="1400" b="1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화살표: 오른쪽 26">
            <a:extLst>
              <a:ext uri="{FF2B5EF4-FFF2-40B4-BE49-F238E27FC236}">
                <a16:creationId xmlns:a16="http://schemas.microsoft.com/office/drawing/2014/main" id="{EB4B976D-CF37-929A-ABB1-A1F6D197D4C5}"/>
              </a:ext>
            </a:extLst>
          </p:cNvPr>
          <p:cNvSpPr/>
          <p:nvPr/>
        </p:nvSpPr>
        <p:spPr>
          <a:xfrm>
            <a:off x="3513960" y="3997497"/>
            <a:ext cx="516255" cy="291918"/>
          </a:xfrm>
          <a:prstGeom prst="rightArrow">
            <a:avLst/>
          </a:prstGeom>
          <a:solidFill>
            <a:srgbClr val="305D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FFFF"/>
              </a:solidFill>
            </a:endParaRPr>
          </a:p>
        </p:txBody>
      </p:sp>
      <p:sp>
        <p:nvSpPr>
          <p:cNvPr id="9" name="왼쪽 대괄호 8">
            <a:extLst>
              <a:ext uri="{FF2B5EF4-FFF2-40B4-BE49-F238E27FC236}">
                <a16:creationId xmlns:a16="http://schemas.microsoft.com/office/drawing/2014/main" id="{3B3FB9A8-3A28-DBC5-ECB7-4311E6966F31}"/>
              </a:ext>
            </a:extLst>
          </p:cNvPr>
          <p:cNvSpPr/>
          <p:nvPr/>
        </p:nvSpPr>
        <p:spPr>
          <a:xfrm>
            <a:off x="1196340" y="1463079"/>
            <a:ext cx="254559" cy="731765"/>
          </a:xfrm>
          <a:prstGeom prst="leftBracket">
            <a:avLst/>
          </a:prstGeom>
          <a:ln w="76200">
            <a:solidFill>
              <a:srgbClr val="0279D3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왼쪽 대괄호 9">
            <a:extLst>
              <a:ext uri="{FF2B5EF4-FFF2-40B4-BE49-F238E27FC236}">
                <a16:creationId xmlns:a16="http://schemas.microsoft.com/office/drawing/2014/main" id="{1F65D513-6D99-18F5-496D-3278E23EFC6C}"/>
              </a:ext>
            </a:extLst>
          </p:cNvPr>
          <p:cNvSpPr/>
          <p:nvPr/>
        </p:nvSpPr>
        <p:spPr>
          <a:xfrm>
            <a:off x="1233351" y="2835118"/>
            <a:ext cx="254559" cy="731765"/>
          </a:xfrm>
          <a:prstGeom prst="leftBracket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Google Shape;877;p44">
            <a:extLst>
              <a:ext uri="{FF2B5EF4-FFF2-40B4-BE49-F238E27FC236}">
                <a16:creationId xmlns:a16="http://schemas.microsoft.com/office/drawing/2014/main" id="{7546FE54-8549-E3F0-11C6-92754D3445E7}"/>
              </a:ext>
            </a:extLst>
          </p:cNvPr>
          <p:cNvSpPr txBox="1">
            <a:spLocks/>
          </p:cNvSpPr>
          <p:nvPr/>
        </p:nvSpPr>
        <p:spPr>
          <a:xfrm>
            <a:off x="126177" y="1610304"/>
            <a:ext cx="988941" cy="389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Char char="●"/>
              <a:defRPr sz="1200" b="0" i="0" u="none" strike="noStrike" cap="none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  <a:sym typeface="Raleway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Char char="○"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Char char="■"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Char char="●"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Char char="○"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Char char="■"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Char char="●"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Char char="○"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Char char="■"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 algn="ctr">
              <a:buClr>
                <a:schemeClr val="dk1"/>
              </a:buClr>
              <a:buSzPts val="1100"/>
              <a:buNone/>
            </a:pPr>
            <a:r>
              <a:rPr lang="ko-KR" altLang="en-US" sz="1100" b="1" dirty="0">
                <a:solidFill>
                  <a:srgbClr val="000000"/>
                </a:solidFill>
              </a:rPr>
              <a:t>전역</a:t>
            </a:r>
            <a:endParaRPr lang="en-US" altLang="ko-KR" sz="1100" b="1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Google Shape;877;p44">
            <a:extLst>
              <a:ext uri="{FF2B5EF4-FFF2-40B4-BE49-F238E27FC236}">
                <a16:creationId xmlns:a16="http://schemas.microsoft.com/office/drawing/2014/main" id="{3A5FF954-C989-C8AD-560D-49EEEB52300F}"/>
              </a:ext>
            </a:extLst>
          </p:cNvPr>
          <p:cNvSpPr txBox="1">
            <a:spLocks/>
          </p:cNvSpPr>
          <p:nvPr/>
        </p:nvSpPr>
        <p:spPr>
          <a:xfrm>
            <a:off x="69792" y="3063189"/>
            <a:ext cx="1122948" cy="389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Char char="●"/>
              <a:defRPr sz="1200" b="0" i="0" u="none" strike="noStrike" cap="none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  <a:sym typeface="Raleway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Char char="○"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Char char="■"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Char char="●"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Char char="○"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Char char="■"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Char char="●"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Char char="○"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Char char="■"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 algn="ctr">
              <a:buClr>
                <a:schemeClr val="dk1"/>
              </a:buClr>
              <a:buSzPts val="1100"/>
              <a:buNone/>
            </a:pPr>
            <a:r>
              <a:rPr lang="ko-KR" altLang="en-US" b="1" dirty="0">
                <a:solidFill>
                  <a:srgbClr val="000000"/>
                </a:solidFill>
              </a:rPr>
              <a:t>일반</a:t>
            </a:r>
            <a:r>
              <a:rPr lang="en-US" altLang="ko-KR" b="1" dirty="0">
                <a:solidFill>
                  <a:srgbClr val="000000"/>
                </a:solidFill>
              </a:rPr>
              <a:t> </a:t>
            </a:r>
            <a:r>
              <a:rPr lang="ko-KR" altLang="en-US" b="1" dirty="0">
                <a:solidFill>
                  <a:srgbClr val="000000"/>
                </a:solidFill>
              </a:rPr>
              <a:t>사용자</a:t>
            </a:r>
            <a:endParaRPr lang="en-US" altLang="ko-KR" b="1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324980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44"/>
          <p:cNvSpPr txBox="1">
            <a:spLocks noGrp="1"/>
          </p:cNvSpPr>
          <p:nvPr>
            <p:ph type="title"/>
          </p:nvPr>
        </p:nvSpPr>
        <p:spPr>
          <a:xfrm>
            <a:off x="685800" y="445025"/>
            <a:ext cx="7772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 b="1" dirty="0"/>
              <a:t>별명 및 히스토리 기능</a:t>
            </a:r>
            <a:endParaRPr sz="3600" b="1" dirty="0"/>
          </a:p>
        </p:txBody>
      </p:sp>
      <p:sp>
        <p:nvSpPr>
          <p:cNvPr id="28" name="부제목 4">
            <a:extLst>
              <a:ext uri="{FF2B5EF4-FFF2-40B4-BE49-F238E27FC236}">
                <a16:creationId xmlns:a16="http://schemas.microsoft.com/office/drawing/2014/main" id="{961E80A5-BA76-AD4E-6184-3EE8F5276B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3900" y="1098524"/>
            <a:ext cx="7734300" cy="4044975"/>
          </a:xfrm>
        </p:spPr>
        <p:txBody>
          <a:bodyPr/>
          <a:lstStyle/>
          <a:p>
            <a:r>
              <a:rPr lang="en-US" altLang="ko-KR" sz="2000" dirty="0">
                <a:solidFill>
                  <a:srgbClr val="000000"/>
                </a:solidFill>
              </a:rPr>
              <a:t>alias </a:t>
            </a:r>
            <a:r>
              <a:rPr lang="ko-KR" altLang="en-US" sz="2000" dirty="0">
                <a:solidFill>
                  <a:srgbClr val="000000"/>
                </a:solidFill>
              </a:rPr>
              <a:t>명령어</a:t>
            </a:r>
            <a:endParaRPr lang="en-US" altLang="ko-KR" sz="2000" dirty="0">
              <a:solidFill>
                <a:srgbClr val="000000"/>
              </a:solidFill>
            </a:endParaRPr>
          </a:p>
          <a:p>
            <a:pPr lvl="1"/>
            <a:r>
              <a:rPr lang="ko-KR" altLang="en-US"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스트링이 나타내는 </a:t>
            </a:r>
            <a:r>
              <a:rPr lang="ko-KR" altLang="en-US" sz="18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기존 명령에 대해 새로운 단어를 별명으로 정의</a:t>
            </a:r>
            <a:endParaRPr lang="en-US" altLang="ko-KR" sz="1800" b="1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/>
            <a:endParaRPr lang="en-US" altLang="ko-KR" sz="18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/>
            <a:r>
              <a:rPr lang="en-US" altLang="ko-KR"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$ </a:t>
            </a:r>
            <a:r>
              <a:rPr lang="en-US" altLang="ko-KR" sz="18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alias </a:t>
            </a:r>
            <a:r>
              <a:rPr lang="ko-KR" altLang="en-US" sz="18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내가</a:t>
            </a:r>
            <a:r>
              <a:rPr lang="en-US" altLang="ko-KR" sz="18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_</a:t>
            </a:r>
            <a:r>
              <a:rPr lang="ko-KR" altLang="en-US" sz="18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원하는</a:t>
            </a:r>
            <a:r>
              <a:rPr lang="en-US" altLang="ko-KR" sz="18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_</a:t>
            </a:r>
            <a:r>
              <a:rPr lang="ko-KR" altLang="en-US" sz="18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단어 </a:t>
            </a:r>
            <a:r>
              <a:rPr lang="en-US" altLang="ko-KR" sz="18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= </a:t>
            </a:r>
            <a:r>
              <a:rPr lang="ko-KR" altLang="en-US" sz="18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스트링</a:t>
            </a:r>
            <a:endParaRPr lang="en-US" altLang="ko-KR" sz="1800" b="1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596900" lvl="1" indent="0">
              <a:buNone/>
            </a:pPr>
            <a:r>
              <a:rPr lang="en-US" altLang="ko-KR"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	</a:t>
            </a:r>
          </a:p>
          <a:p>
            <a:pPr marL="596900" lvl="1" indent="0">
              <a:buNone/>
            </a:pPr>
            <a:r>
              <a:rPr lang="en-US" altLang="ko-KR"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ex)</a:t>
            </a:r>
          </a:p>
          <a:p>
            <a:pPr lvl="1"/>
            <a:r>
              <a:rPr lang="en-US" altLang="ko-KR"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$ alias </a:t>
            </a:r>
            <a:r>
              <a:rPr lang="en-US" altLang="ko-KR" sz="18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dir</a:t>
            </a:r>
            <a:r>
              <a:rPr lang="en-US" altLang="ko-KR"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=ls –</a:t>
            </a:r>
            <a:r>
              <a:rPr lang="en-US" altLang="ko-KR" sz="18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aF</a:t>
            </a:r>
            <a:endParaRPr lang="en-US" altLang="ko-KR" sz="18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/>
            <a:r>
              <a:rPr lang="en-US" altLang="ko-KR"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$ alias h=history</a:t>
            </a:r>
          </a:p>
          <a:p>
            <a:pPr lvl="1"/>
            <a:r>
              <a:rPr lang="en-US" altLang="ko-KR"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$ alias list=ls –l</a:t>
            </a:r>
          </a:p>
          <a:p>
            <a:pPr lvl="1"/>
            <a:endParaRPr lang="en-US" altLang="ko-KR" sz="18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596900" indent="-457200"/>
            <a:r>
              <a:rPr lang="ko-KR" altLang="en-US" sz="20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이미 정의된 별명 해제</a:t>
            </a:r>
            <a:endParaRPr lang="en-US" altLang="ko-KR" sz="20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/>
            <a:r>
              <a:rPr lang="en-US" altLang="ko-KR"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$ unalias </a:t>
            </a:r>
            <a:r>
              <a:rPr lang="ko-KR" altLang="en-US"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단어</a:t>
            </a:r>
            <a:endParaRPr lang="en-US" altLang="ko-KR" sz="18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" name="부제목 4">
            <a:extLst>
              <a:ext uri="{FF2B5EF4-FFF2-40B4-BE49-F238E27FC236}">
                <a16:creationId xmlns:a16="http://schemas.microsoft.com/office/drawing/2014/main" id="{2578A445-F033-EEC4-A1DB-C3AD262F5EE9}"/>
              </a:ext>
            </a:extLst>
          </p:cNvPr>
          <p:cNvSpPr txBox="1">
            <a:spLocks/>
          </p:cNvSpPr>
          <p:nvPr/>
        </p:nvSpPr>
        <p:spPr>
          <a:xfrm>
            <a:off x="5143500" y="4116045"/>
            <a:ext cx="2903220" cy="775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Char char="●"/>
              <a:defRPr sz="1200" b="0" i="0" u="none" strike="noStrike" cap="none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  <a:sym typeface="Raleway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Char char="○"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Char char="■"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Char char="●"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Char char="○"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Char char="■"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Char char="●"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Char char="○"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Char char="■"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ko-KR" altLang="en-US" sz="2000" dirty="0">
                <a:solidFill>
                  <a:srgbClr val="000000"/>
                </a:solidFill>
              </a:rPr>
              <a:t>히스토리</a:t>
            </a:r>
            <a:endParaRPr lang="en-US" altLang="ko-KR" sz="2000" dirty="0">
              <a:solidFill>
                <a:srgbClr val="000000"/>
              </a:solidFill>
            </a:endParaRPr>
          </a:p>
          <a:p>
            <a:pPr lvl="1"/>
            <a:r>
              <a:rPr lang="en-US" altLang="ko-KR"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$ history</a:t>
            </a:r>
            <a:r>
              <a:rPr lang="ko-KR" altLang="en-US"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개수</a:t>
            </a:r>
            <a:r>
              <a:rPr lang="en-US" altLang="ko-KR"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</a:p>
          <a:p>
            <a:pPr lvl="1"/>
            <a:endParaRPr lang="en-US" altLang="ko-KR" sz="34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839142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부제목 4">
            <a:extLst>
              <a:ext uri="{FF2B5EF4-FFF2-40B4-BE49-F238E27FC236}">
                <a16:creationId xmlns:a16="http://schemas.microsoft.com/office/drawing/2014/main" id="{33F038F9-72C5-5245-18D8-ED57514D9A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3900" y="1098524"/>
            <a:ext cx="7734300" cy="4044975"/>
          </a:xfrm>
        </p:spPr>
        <p:txBody>
          <a:bodyPr/>
          <a:lstStyle/>
          <a:p>
            <a:r>
              <a:rPr lang="ko-KR" altLang="en-US" sz="2000" dirty="0">
                <a:solidFill>
                  <a:srgbClr val="000000"/>
                </a:solidFill>
              </a:rPr>
              <a:t>변수와 </a:t>
            </a:r>
            <a:r>
              <a:rPr lang="en-US" altLang="ko-KR" sz="2000" dirty="0">
                <a:solidFill>
                  <a:srgbClr val="000000"/>
                </a:solidFill>
              </a:rPr>
              <a:t>echo</a:t>
            </a:r>
          </a:p>
          <a:p>
            <a:pPr lvl="1"/>
            <a:r>
              <a:rPr lang="en-US" altLang="ko-KR"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Bash </a:t>
            </a:r>
            <a:r>
              <a:rPr lang="ko-KR" altLang="en-US"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쉘로 프로그래밍이 가능하며 </a:t>
            </a:r>
            <a:r>
              <a:rPr lang="en-US" altLang="ko-KR"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JS</a:t>
            </a:r>
            <a:r>
              <a:rPr lang="ko-KR" altLang="en-US"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나 </a:t>
            </a:r>
            <a:r>
              <a:rPr lang="en-US" altLang="ko-KR"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Python</a:t>
            </a:r>
            <a:r>
              <a:rPr lang="ko-KR" altLang="en-US"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처럼 </a:t>
            </a:r>
            <a:r>
              <a:rPr lang="ko-KR" altLang="en-US" sz="18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스크립팅</a:t>
            </a:r>
            <a:r>
              <a:rPr lang="ko-KR" altLang="en-US"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언어이다</a:t>
            </a:r>
            <a:r>
              <a:rPr lang="en-US" altLang="ko-KR"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10" name="Google Shape;876;p44">
            <a:extLst>
              <a:ext uri="{FF2B5EF4-FFF2-40B4-BE49-F238E27FC236}">
                <a16:creationId xmlns:a16="http://schemas.microsoft.com/office/drawing/2014/main" id="{767972A7-7BF1-236C-3C24-AD05A435007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55420" y="391685"/>
            <a:ext cx="7772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 b="1" dirty="0"/>
              <a:t>변수와 사전 정의 환경변수</a:t>
            </a:r>
            <a:r>
              <a:rPr lang="en-US" altLang="ko-KR" sz="800" b="1" dirty="0"/>
              <a:t>(predefined environment variable)</a:t>
            </a:r>
            <a:endParaRPr sz="800" b="1" dirty="0"/>
          </a:p>
        </p:txBody>
      </p:sp>
    </p:spTree>
    <p:extLst>
      <p:ext uri="{BB962C8B-B14F-4D97-AF65-F5344CB8AC3E}">
        <p14:creationId xmlns:p14="http://schemas.microsoft.com/office/powerpoint/2010/main" val="36574603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다채로움, 스크린샷이(가) 표시된 사진&#10;&#10;자동 생성된 설명">
            <a:extLst>
              <a:ext uri="{FF2B5EF4-FFF2-40B4-BE49-F238E27FC236}">
                <a16:creationId xmlns:a16="http://schemas.microsoft.com/office/drawing/2014/main" id="{08BD9659-4A3A-EB6C-CF18-5E2D1E762DF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0959" r="40315" b="67695"/>
          <a:stretch/>
        </p:blipFill>
        <p:spPr>
          <a:xfrm>
            <a:off x="593903" y="2025202"/>
            <a:ext cx="6580952" cy="3009540"/>
          </a:xfrm>
          <a:prstGeom prst="rect">
            <a:avLst/>
          </a:prstGeom>
        </p:spPr>
      </p:pic>
      <p:sp>
        <p:nvSpPr>
          <p:cNvPr id="4" name="부제목 4">
            <a:extLst>
              <a:ext uri="{FF2B5EF4-FFF2-40B4-BE49-F238E27FC236}">
                <a16:creationId xmlns:a16="http://schemas.microsoft.com/office/drawing/2014/main" id="{33F038F9-72C5-5245-18D8-ED57514D9A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3900" y="1098524"/>
            <a:ext cx="7734300" cy="4044975"/>
          </a:xfrm>
        </p:spPr>
        <p:txBody>
          <a:bodyPr/>
          <a:lstStyle/>
          <a:p>
            <a:r>
              <a:rPr lang="ko-KR" altLang="en-US" sz="2000" dirty="0">
                <a:solidFill>
                  <a:srgbClr val="000000"/>
                </a:solidFill>
              </a:rPr>
              <a:t>변수와 </a:t>
            </a:r>
            <a:r>
              <a:rPr lang="en-US" altLang="ko-KR" sz="2000" dirty="0">
                <a:solidFill>
                  <a:srgbClr val="000000"/>
                </a:solidFill>
              </a:rPr>
              <a:t>echo</a:t>
            </a:r>
          </a:p>
          <a:p>
            <a:pPr lvl="1"/>
            <a:r>
              <a:rPr lang="en-US" altLang="ko-KR"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Bash </a:t>
            </a:r>
            <a:r>
              <a:rPr lang="ko-KR" altLang="en-US"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쉘로 프로그래밍이 가능하며 </a:t>
            </a:r>
            <a:r>
              <a:rPr lang="en-US" altLang="ko-KR"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JS</a:t>
            </a:r>
            <a:r>
              <a:rPr lang="ko-KR" altLang="en-US"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나 </a:t>
            </a:r>
            <a:r>
              <a:rPr lang="en-US" altLang="ko-KR"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Python</a:t>
            </a:r>
            <a:r>
              <a:rPr lang="ko-KR" altLang="en-US"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처럼 </a:t>
            </a:r>
            <a:r>
              <a:rPr lang="ko-KR" altLang="en-US" sz="18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스크립팅</a:t>
            </a:r>
            <a:r>
              <a:rPr lang="ko-KR" altLang="en-US"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언어이다</a:t>
            </a:r>
            <a:r>
              <a:rPr lang="en-US" altLang="ko-KR"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2" name="화살표: 아래쪽 1">
            <a:extLst>
              <a:ext uri="{FF2B5EF4-FFF2-40B4-BE49-F238E27FC236}">
                <a16:creationId xmlns:a16="http://schemas.microsoft.com/office/drawing/2014/main" id="{E10CD568-CF46-E674-8D9B-D71B5ADDFE95}"/>
              </a:ext>
            </a:extLst>
          </p:cNvPr>
          <p:cNvSpPr/>
          <p:nvPr/>
        </p:nvSpPr>
        <p:spPr>
          <a:xfrm rot="18208870">
            <a:off x="3995182" y="3669143"/>
            <a:ext cx="402956" cy="751667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Google Shape;877;p44">
            <a:extLst>
              <a:ext uri="{FF2B5EF4-FFF2-40B4-BE49-F238E27FC236}">
                <a16:creationId xmlns:a16="http://schemas.microsoft.com/office/drawing/2014/main" id="{6FD6AF7E-DCD0-BD9C-F598-9FA5B920B934}"/>
              </a:ext>
            </a:extLst>
          </p:cNvPr>
          <p:cNvSpPr txBox="1">
            <a:spLocks/>
          </p:cNvSpPr>
          <p:nvPr/>
        </p:nvSpPr>
        <p:spPr>
          <a:xfrm>
            <a:off x="1719898" y="3217285"/>
            <a:ext cx="6580952" cy="1030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Char char="●"/>
              <a:defRPr sz="1200" b="0" i="0" u="none" strike="noStrike" cap="none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  <a:sym typeface="Raleway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Char char="○"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Char char="■"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Char char="●"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Char char="○"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Char char="■"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Char char="●"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Char char="○"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Char char="■"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457200" lvl="1" indent="0">
              <a:buClr>
                <a:schemeClr val="dk1"/>
              </a:buClr>
              <a:buSzPts val="1100"/>
              <a:buNone/>
            </a:pPr>
            <a:r>
              <a:rPr lang="en-US" altLang="ko-KR" sz="18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Bash</a:t>
            </a:r>
            <a:r>
              <a:rPr lang="ko-KR" altLang="en-US" sz="18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도 프로그래밍 언어가 </a:t>
            </a:r>
            <a:br>
              <a:rPr lang="en-US" altLang="ko-KR" sz="18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18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맞기는 하다</a:t>
            </a:r>
            <a:endParaRPr lang="en-US" altLang="ko-KR" sz="1800" b="1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Google Shape;876;p44">
            <a:extLst>
              <a:ext uri="{FF2B5EF4-FFF2-40B4-BE49-F238E27FC236}">
                <a16:creationId xmlns:a16="http://schemas.microsoft.com/office/drawing/2014/main" id="{EC873D56-F100-404B-58B5-F4AED162715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55420" y="391685"/>
            <a:ext cx="7772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 b="1" dirty="0"/>
              <a:t>변수와 사전 정의 환경변수</a:t>
            </a:r>
            <a:r>
              <a:rPr lang="en-US" altLang="ko-KR" sz="800" b="1" dirty="0"/>
              <a:t>(predefined environment variable)</a:t>
            </a:r>
            <a:endParaRPr sz="800" b="1" dirty="0"/>
          </a:p>
        </p:txBody>
      </p:sp>
    </p:spTree>
    <p:extLst>
      <p:ext uri="{BB962C8B-B14F-4D97-AF65-F5344CB8AC3E}">
        <p14:creationId xmlns:p14="http://schemas.microsoft.com/office/powerpoint/2010/main" val="19030387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44"/>
          <p:cNvSpPr txBox="1">
            <a:spLocks noGrp="1"/>
          </p:cNvSpPr>
          <p:nvPr>
            <p:ph type="title"/>
          </p:nvPr>
        </p:nvSpPr>
        <p:spPr>
          <a:xfrm>
            <a:off x="1455420" y="391685"/>
            <a:ext cx="7772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 b="1" dirty="0"/>
              <a:t>변수와 사전 정의 환경변수</a:t>
            </a:r>
            <a:r>
              <a:rPr lang="en-US" altLang="ko-KR" sz="800" b="1" dirty="0"/>
              <a:t>(predefined environment variable)</a:t>
            </a:r>
            <a:endParaRPr sz="800" b="1" dirty="0"/>
          </a:p>
        </p:txBody>
      </p:sp>
      <p:sp>
        <p:nvSpPr>
          <p:cNvPr id="4" name="부제목 4">
            <a:extLst>
              <a:ext uri="{FF2B5EF4-FFF2-40B4-BE49-F238E27FC236}">
                <a16:creationId xmlns:a16="http://schemas.microsoft.com/office/drawing/2014/main" id="{33F038F9-72C5-5245-18D8-ED57514D9A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3900" y="1098524"/>
            <a:ext cx="7734300" cy="4044975"/>
          </a:xfrm>
        </p:spPr>
        <p:txBody>
          <a:bodyPr/>
          <a:lstStyle/>
          <a:p>
            <a:r>
              <a:rPr lang="ko-KR" altLang="en-US" sz="2000" dirty="0">
                <a:solidFill>
                  <a:srgbClr val="000000"/>
                </a:solidFill>
              </a:rPr>
              <a:t>변수와 </a:t>
            </a:r>
            <a:r>
              <a:rPr lang="en-US" altLang="ko-KR" sz="2000" dirty="0">
                <a:solidFill>
                  <a:srgbClr val="000000"/>
                </a:solidFill>
              </a:rPr>
              <a:t>echo</a:t>
            </a:r>
          </a:p>
          <a:p>
            <a:pPr lvl="1"/>
            <a:r>
              <a:rPr lang="en-US" altLang="ko-KR"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Bash </a:t>
            </a:r>
            <a:r>
              <a:rPr lang="ko-KR" altLang="en-US"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쉘로 프로그래밍이 가능하며 </a:t>
            </a:r>
            <a:r>
              <a:rPr lang="en-US" altLang="ko-KR"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JS</a:t>
            </a:r>
            <a:r>
              <a:rPr lang="ko-KR" altLang="en-US"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나 </a:t>
            </a:r>
            <a:r>
              <a:rPr lang="en-US" altLang="ko-KR"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Python</a:t>
            </a:r>
            <a:r>
              <a:rPr lang="ko-KR" altLang="en-US"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처럼 </a:t>
            </a:r>
            <a:r>
              <a:rPr lang="ko-KR" altLang="en-US" sz="18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스크립팅</a:t>
            </a:r>
            <a:r>
              <a:rPr lang="ko-KR" altLang="en-US"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언어이다</a:t>
            </a:r>
            <a:r>
              <a:rPr lang="en-US" altLang="ko-KR"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lvl="1"/>
            <a:r>
              <a:rPr lang="ko-KR" altLang="en-US"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예제와 같이 변수 저장 및 출력도 가능하다</a:t>
            </a:r>
            <a:r>
              <a:rPr lang="en-US" altLang="ko-KR"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lvl="1"/>
            <a:endParaRPr lang="en-US" altLang="ko-KR" sz="18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596900" lvl="1" indent="0">
              <a:buNone/>
            </a:pPr>
            <a:r>
              <a:rPr lang="en-US" altLang="ko-KR"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ex1)</a:t>
            </a:r>
          </a:p>
          <a:p>
            <a:pPr lvl="1"/>
            <a:r>
              <a:rPr lang="en-US" altLang="ko-KR"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$ country=</a:t>
            </a:r>
            <a:r>
              <a:rPr lang="en-US" altLang="ko-KR" sz="18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korea</a:t>
            </a:r>
            <a:r>
              <a:rPr lang="en-US" altLang="ko-KR"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city=</a:t>
            </a:r>
            <a:r>
              <a:rPr lang="en-US" altLang="ko-KR" sz="18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seoul</a:t>
            </a:r>
            <a:endParaRPr lang="en-US" altLang="ko-KR" sz="18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/>
            <a:r>
              <a:rPr lang="en-US" altLang="ko-KR"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$ echo $country $city</a:t>
            </a:r>
          </a:p>
          <a:p>
            <a:pPr lvl="1"/>
            <a:endParaRPr lang="en-US" altLang="ko-KR" sz="18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596900" lvl="1" indent="0">
              <a:buNone/>
            </a:pPr>
            <a:r>
              <a:rPr lang="en-US" altLang="ko-KR"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ex2)</a:t>
            </a:r>
          </a:p>
          <a:p>
            <a:pPr lvl="1"/>
            <a:r>
              <a:rPr lang="en-US" altLang="ko-KR"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$state=“Republic of Korea”</a:t>
            </a:r>
          </a:p>
          <a:p>
            <a:pPr lvl="1"/>
            <a:r>
              <a:rPr lang="en-US" altLang="ko-KR"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$ echo $state</a:t>
            </a:r>
          </a:p>
          <a:p>
            <a:pPr marL="596900" lvl="1" indent="0">
              <a:buNone/>
            </a:pPr>
            <a:endParaRPr lang="en-US" altLang="ko-KR" sz="18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052130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44"/>
          <p:cNvSpPr txBox="1">
            <a:spLocks noGrp="1"/>
          </p:cNvSpPr>
          <p:nvPr>
            <p:ph type="title"/>
          </p:nvPr>
        </p:nvSpPr>
        <p:spPr>
          <a:xfrm>
            <a:off x="1455420" y="391685"/>
            <a:ext cx="7772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 b="1" dirty="0"/>
              <a:t>변수와 사전 정의 환경변수</a:t>
            </a:r>
            <a:r>
              <a:rPr lang="en-US" altLang="ko-KR" sz="800" b="1" dirty="0"/>
              <a:t>(predefined environment variable)</a:t>
            </a:r>
            <a:endParaRPr sz="800" b="1" dirty="0"/>
          </a:p>
        </p:txBody>
      </p:sp>
      <p:sp>
        <p:nvSpPr>
          <p:cNvPr id="4" name="부제목 4">
            <a:extLst>
              <a:ext uri="{FF2B5EF4-FFF2-40B4-BE49-F238E27FC236}">
                <a16:creationId xmlns:a16="http://schemas.microsoft.com/office/drawing/2014/main" id="{33F038F9-72C5-5245-18D8-ED57514D9A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4850" y="991778"/>
            <a:ext cx="7734300" cy="4044975"/>
          </a:xfrm>
        </p:spPr>
        <p:txBody>
          <a:bodyPr/>
          <a:lstStyle/>
          <a:p>
            <a:r>
              <a:rPr lang="ko-KR" altLang="en-US" sz="2000" dirty="0">
                <a:solidFill>
                  <a:srgbClr val="000000"/>
                </a:solidFill>
              </a:rPr>
              <a:t>사전 정의 환경변수</a:t>
            </a:r>
            <a:endParaRPr lang="en-US" altLang="ko-KR" sz="2000" dirty="0">
              <a:solidFill>
                <a:srgbClr val="000000"/>
              </a:solidFill>
            </a:endParaRPr>
          </a:p>
          <a:p>
            <a:endParaRPr lang="en-US" altLang="ko-KR" sz="1800" dirty="0">
              <a:solidFill>
                <a:srgbClr val="000000"/>
              </a:solidFill>
            </a:endParaRPr>
          </a:p>
          <a:p>
            <a:endParaRPr lang="en-US" altLang="ko-KR" sz="1800" dirty="0">
              <a:solidFill>
                <a:srgbClr val="000000"/>
              </a:solidFill>
            </a:endParaRPr>
          </a:p>
          <a:p>
            <a:endParaRPr lang="en-US" altLang="ko-KR" sz="1800" dirty="0">
              <a:solidFill>
                <a:srgbClr val="000000"/>
              </a:solidFill>
            </a:endParaRPr>
          </a:p>
          <a:p>
            <a:pPr marL="114300" indent="0">
              <a:buNone/>
            </a:pPr>
            <a:endParaRPr lang="en-US" altLang="ko-KR" sz="1800" dirty="0">
              <a:solidFill>
                <a:srgbClr val="000000"/>
              </a:solidFill>
            </a:endParaRP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A37E5E9F-D2E2-81F2-C040-1CCB51E1CC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1830738"/>
              </p:ext>
            </p:extLst>
          </p:nvPr>
        </p:nvGraphicFramePr>
        <p:xfrm>
          <a:off x="2009680" y="1596945"/>
          <a:ext cx="5366464" cy="2616200"/>
        </p:xfrm>
        <a:graphic>
          <a:graphicData uri="http://schemas.openxmlformats.org/drawingml/2006/table">
            <a:tbl>
              <a:tblPr firstRow="1" bandRow="1">
                <a:tableStyleId>{58A9CC33-BF2B-4A8C-B225-2B59882A0213}</a:tableStyleId>
              </a:tblPr>
              <a:tblGrid>
                <a:gridCol w="2683232">
                  <a:extLst>
                    <a:ext uri="{9D8B030D-6E8A-4147-A177-3AD203B41FA5}">
                      <a16:colId xmlns:a16="http://schemas.microsoft.com/office/drawing/2014/main" val="3219881735"/>
                    </a:ext>
                  </a:extLst>
                </a:gridCol>
                <a:gridCol w="2683232">
                  <a:extLst>
                    <a:ext uri="{9D8B030D-6E8A-4147-A177-3AD203B41FA5}">
                      <a16:colId xmlns:a16="http://schemas.microsoft.com/office/drawing/2014/main" val="15036090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이름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DB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의미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D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78870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1" dirty="0">
                          <a:latin typeface="+mj-ea"/>
                          <a:ea typeface="+mj-ea"/>
                        </a:rPr>
                        <a:t>$USER</a:t>
                      </a:r>
                      <a:endParaRPr lang="ko-KR" altLang="en-US" sz="1800" b="1" dirty="0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1" dirty="0">
                          <a:latin typeface="+mj-ea"/>
                          <a:ea typeface="+mj-ea"/>
                        </a:rPr>
                        <a:t>사용자 이름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16811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1" dirty="0">
                          <a:latin typeface="+mj-ea"/>
                          <a:ea typeface="+mj-ea"/>
                        </a:rPr>
                        <a:t>$TERM</a:t>
                      </a:r>
                      <a:endParaRPr lang="ko-KR" altLang="en-US" sz="1800" b="1" dirty="0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1" dirty="0">
                          <a:latin typeface="+mj-ea"/>
                          <a:ea typeface="+mj-ea"/>
                        </a:rPr>
                        <a:t>터미널 타입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2029327"/>
                  </a:ext>
                </a:extLst>
              </a:tr>
              <a:tr h="34875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1" dirty="0">
                          <a:latin typeface="+mj-ea"/>
                          <a:ea typeface="+mj-ea"/>
                        </a:rPr>
                        <a:t>$PATH</a:t>
                      </a:r>
                      <a:endParaRPr lang="ko-KR" altLang="en-US" sz="1800" b="1" dirty="0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1" dirty="0">
                          <a:latin typeface="+mj-ea"/>
                          <a:ea typeface="+mj-ea"/>
                        </a:rPr>
                        <a:t>디렉토리 경로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70355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1" dirty="0">
                          <a:latin typeface="+mj-ea"/>
                          <a:ea typeface="+mj-ea"/>
                        </a:rPr>
                        <a:t>$HOME</a:t>
                      </a:r>
                      <a:endParaRPr lang="ko-KR" altLang="en-US" sz="1800" b="1" dirty="0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1" dirty="0">
                          <a:latin typeface="+mj-ea"/>
                          <a:ea typeface="+mj-ea"/>
                        </a:rPr>
                        <a:t>홈 디렉토리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57175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1" dirty="0">
                          <a:latin typeface="+mj-ea"/>
                          <a:ea typeface="+mj-ea"/>
                        </a:rPr>
                        <a:t>$SHELL</a:t>
                      </a:r>
                      <a:endParaRPr lang="ko-KR" altLang="en-US" sz="1800" b="1" dirty="0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1" dirty="0">
                          <a:latin typeface="+mj-ea"/>
                          <a:ea typeface="+mj-ea"/>
                        </a:rPr>
                        <a:t>로그인 쉘의 경로명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21251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1" dirty="0">
                          <a:latin typeface="+mj-ea"/>
                          <a:ea typeface="+mj-ea"/>
                        </a:rPr>
                        <a:t>$HOSTNAME</a:t>
                      </a:r>
                      <a:endParaRPr lang="ko-KR" altLang="en-US" sz="1800" b="1" dirty="0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1" dirty="0">
                          <a:latin typeface="+mj-ea"/>
                          <a:ea typeface="+mj-ea"/>
                        </a:rPr>
                        <a:t>호스트 이름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32105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906705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부제목 4">
            <a:extLst>
              <a:ext uri="{FF2B5EF4-FFF2-40B4-BE49-F238E27FC236}">
                <a16:creationId xmlns:a16="http://schemas.microsoft.com/office/drawing/2014/main" id="{33F038F9-72C5-5245-18D8-ED57514D9A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4850" y="991778"/>
            <a:ext cx="7734300" cy="4044975"/>
          </a:xfrm>
        </p:spPr>
        <p:txBody>
          <a:bodyPr/>
          <a:lstStyle/>
          <a:p>
            <a:r>
              <a:rPr lang="en-US" altLang="ko-KR" sz="2000" dirty="0">
                <a:solidFill>
                  <a:srgbClr val="000000"/>
                </a:solidFill>
              </a:rPr>
              <a:t>export</a:t>
            </a:r>
            <a:r>
              <a:rPr lang="ko-KR" altLang="en-US" sz="2000" dirty="0">
                <a:solidFill>
                  <a:srgbClr val="000000"/>
                </a:solidFill>
              </a:rPr>
              <a:t> 명령어를 통해 실행</a:t>
            </a:r>
            <a:endParaRPr lang="en-US" altLang="ko-KR" sz="2000" dirty="0">
              <a:solidFill>
                <a:srgbClr val="000000"/>
              </a:solidFill>
            </a:endParaRPr>
          </a:p>
          <a:p>
            <a:pPr lvl="1"/>
            <a:r>
              <a:rPr lang="en-US" altLang="ko-KR" sz="1800" dirty="0">
                <a:solidFill>
                  <a:srgbClr val="000000"/>
                </a:solidFill>
                <a:latin typeface="+mj-ea"/>
                <a:ea typeface="+mj-ea"/>
              </a:rPr>
              <a:t>~/.</a:t>
            </a:r>
            <a:r>
              <a:rPr lang="en-US" altLang="ko-KR" sz="1800" dirty="0" err="1">
                <a:solidFill>
                  <a:srgbClr val="000000"/>
                </a:solidFill>
                <a:latin typeface="+mj-ea"/>
                <a:ea typeface="+mj-ea"/>
              </a:rPr>
              <a:t>bashrc</a:t>
            </a:r>
            <a:r>
              <a:rPr lang="ko-KR" altLang="en-US" sz="1800" dirty="0">
                <a:solidFill>
                  <a:srgbClr val="000000"/>
                </a:solidFill>
                <a:latin typeface="+mj-ea"/>
                <a:ea typeface="+mj-ea"/>
              </a:rPr>
              <a:t>파일에다가 다음과 같이 환경변수를 추가하면 된다</a:t>
            </a:r>
            <a:r>
              <a:rPr lang="en-US" altLang="ko-KR" sz="1800" dirty="0">
                <a:solidFill>
                  <a:srgbClr val="000000"/>
                </a:solidFill>
                <a:latin typeface="+mj-ea"/>
                <a:ea typeface="+mj-ea"/>
              </a:rPr>
              <a:t>.</a:t>
            </a:r>
          </a:p>
          <a:p>
            <a:pPr lvl="1"/>
            <a:r>
              <a:rPr lang="en-US" altLang="ko-KR" sz="1800" dirty="0">
                <a:solidFill>
                  <a:srgbClr val="000000"/>
                </a:solidFill>
                <a:latin typeface="+mj-ea"/>
                <a:ea typeface="+mj-ea"/>
              </a:rPr>
              <a:t>export PATH="$PATH:/</a:t>
            </a:r>
            <a:r>
              <a:rPr lang="en-US" altLang="ko-KR" sz="1800" dirty="0" err="1">
                <a:solidFill>
                  <a:srgbClr val="000000"/>
                </a:solidFill>
                <a:latin typeface="+mj-ea"/>
                <a:ea typeface="+mj-ea"/>
              </a:rPr>
              <a:t>usr</a:t>
            </a:r>
            <a:r>
              <a:rPr lang="en-US" altLang="ko-KR" sz="1800" dirty="0">
                <a:solidFill>
                  <a:srgbClr val="000000"/>
                </a:solidFill>
                <a:latin typeface="+mj-ea"/>
                <a:ea typeface="+mj-ea"/>
              </a:rPr>
              <a:t>/</a:t>
            </a:r>
            <a:r>
              <a:rPr lang="ko-KR" altLang="en-US" sz="1800" dirty="0">
                <a:solidFill>
                  <a:srgbClr val="000000"/>
                </a:solidFill>
                <a:latin typeface="+mj-ea"/>
                <a:ea typeface="+mj-ea"/>
              </a:rPr>
              <a:t>프로그램 경로</a:t>
            </a:r>
            <a:r>
              <a:rPr lang="en-US" altLang="ko-KR" sz="1800" dirty="0">
                <a:solidFill>
                  <a:srgbClr val="000000"/>
                </a:solidFill>
                <a:latin typeface="+mj-ea"/>
                <a:ea typeface="+mj-ea"/>
              </a:rPr>
              <a:t>/bin“</a:t>
            </a:r>
          </a:p>
          <a:p>
            <a:pPr marL="596900" lvl="1" indent="0">
              <a:buNone/>
            </a:pPr>
            <a:r>
              <a:rPr lang="en-US" altLang="ko-KR" sz="1800" dirty="0">
                <a:solidFill>
                  <a:srgbClr val="000000"/>
                </a:solidFill>
                <a:latin typeface="+mj-ea"/>
                <a:ea typeface="+mj-ea"/>
              </a:rPr>
              <a:t>	(</a:t>
            </a:r>
            <a:r>
              <a:rPr lang="ko-KR" altLang="en-US" sz="1800" dirty="0">
                <a:solidFill>
                  <a:srgbClr val="000000"/>
                </a:solidFill>
                <a:latin typeface="+mj-ea"/>
                <a:ea typeface="+mj-ea"/>
              </a:rPr>
              <a:t>대체로 </a:t>
            </a:r>
            <a:r>
              <a:rPr lang="en-US" altLang="ko-KR" sz="1800" dirty="0">
                <a:solidFill>
                  <a:srgbClr val="000000"/>
                </a:solidFill>
                <a:latin typeface="+mj-ea"/>
                <a:ea typeface="+mj-ea"/>
              </a:rPr>
              <a:t>bin </a:t>
            </a:r>
            <a:r>
              <a:rPr lang="ko-KR" altLang="en-US" sz="1800" dirty="0">
                <a:solidFill>
                  <a:srgbClr val="000000"/>
                </a:solidFill>
                <a:latin typeface="+mj-ea"/>
                <a:ea typeface="+mj-ea"/>
              </a:rPr>
              <a:t>디렉토리로 환경변수 설정함</a:t>
            </a:r>
            <a:r>
              <a:rPr lang="en-US" altLang="ko-KR" sz="1800" dirty="0">
                <a:solidFill>
                  <a:srgbClr val="000000"/>
                </a:solidFill>
                <a:latin typeface="+mj-ea"/>
                <a:ea typeface="+mj-ea"/>
              </a:rPr>
              <a:t>)</a:t>
            </a:r>
          </a:p>
          <a:p>
            <a:pPr marL="596900" lvl="1" indent="0">
              <a:buNone/>
            </a:pPr>
            <a:endParaRPr lang="en-US" altLang="ko-KR" sz="180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482600"/>
            <a:r>
              <a:rPr lang="ko-KR" altLang="en-US" sz="2000" dirty="0">
                <a:solidFill>
                  <a:srgbClr val="000000"/>
                </a:solidFill>
                <a:latin typeface="+mj-ea"/>
                <a:ea typeface="+mj-ea"/>
              </a:rPr>
              <a:t>환경변수 적용</a:t>
            </a:r>
            <a:endParaRPr lang="en-US" altLang="ko-KR" sz="200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939800" lvl="1"/>
            <a:r>
              <a:rPr lang="ko-KR" altLang="en-US" sz="2000" dirty="0">
                <a:solidFill>
                  <a:srgbClr val="000000"/>
                </a:solidFill>
                <a:latin typeface="+mj-ea"/>
                <a:ea typeface="+mj-ea"/>
              </a:rPr>
              <a:t>컴퓨터 재시작을 하거나</a:t>
            </a:r>
            <a:r>
              <a:rPr lang="en-US" altLang="ko-KR" sz="2000" dirty="0">
                <a:solidFill>
                  <a:srgbClr val="000000"/>
                </a:solidFill>
                <a:latin typeface="+mj-ea"/>
                <a:ea typeface="+mj-ea"/>
              </a:rPr>
              <a:t>,</a:t>
            </a:r>
          </a:p>
          <a:p>
            <a:pPr marL="939800" lvl="1"/>
            <a:r>
              <a:rPr lang="en-US" altLang="ko-KR" sz="2000" dirty="0">
                <a:solidFill>
                  <a:srgbClr val="000000"/>
                </a:solidFill>
                <a:latin typeface="+mj-ea"/>
                <a:ea typeface="+mj-ea"/>
              </a:rPr>
              <a:t>source </a:t>
            </a:r>
            <a:r>
              <a:rPr lang="ko-KR" altLang="en-US" sz="2000" dirty="0">
                <a:solidFill>
                  <a:srgbClr val="000000"/>
                </a:solidFill>
                <a:latin typeface="+mj-ea"/>
                <a:ea typeface="+mj-ea"/>
              </a:rPr>
              <a:t>명령어를 이용해준다</a:t>
            </a:r>
            <a:r>
              <a:rPr lang="en-US" altLang="ko-KR" sz="2000" dirty="0">
                <a:solidFill>
                  <a:srgbClr val="000000"/>
                </a:solidFill>
                <a:latin typeface="+mj-ea"/>
                <a:ea typeface="+mj-ea"/>
              </a:rPr>
              <a:t>.</a:t>
            </a:r>
            <a:br>
              <a:rPr lang="en-US" altLang="ko-KR" sz="2000" dirty="0">
                <a:solidFill>
                  <a:srgbClr val="000000"/>
                </a:solidFill>
                <a:latin typeface="+mj-ea"/>
                <a:ea typeface="+mj-ea"/>
              </a:rPr>
            </a:br>
            <a:r>
              <a:rPr lang="en-US" altLang="ko-KR" sz="2000" dirty="0">
                <a:solidFill>
                  <a:srgbClr val="000000"/>
                </a:solidFill>
                <a:latin typeface="+mj-ea"/>
                <a:ea typeface="+mj-ea"/>
              </a:rPr>
              <a:t>(source .</a:t>
            </a:r>
            <a:r>
              <a:rPr lang="en-US" altLang="ko-KR" sz="2000" dirty="0" err="1">
                <a:solidFill>
                  <a:srgbClr val="000000"/>
                </a:solidFill>
                <a:latin typeface="+mj-ea"/>
                <a:ea typeface="+mj-ea"/>
              </a:rPr>
              <a:t>bashrc</a:t>
            </a:r>
            <a:r>
              <a:rPr lang="en-US" altLang="ko-KR" sz="2000" dirty="0">
                <a:solidFill>
                  <a:srgbClr val="000000"/>
                </a:solidFill>
                <a:latin typeface="+mj-ea"/>
                <a:ea typeface="+mj-ea"/>
              </a:rPr>
              <a:t>)</a:t>
            </a:r>
          </a:p>
          <a:p>
            <a:pPr marL="596900" lvl="1" indent="0">
              <a:buNone/>
            </a:pPr>
            <a:endParaRPr lang="en-US" altLang="ko-KR" sz="180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596900" lvl="1" indent="0">
              <a:buNone/>
            </a:pPr>
            <a:endParaRPr lang="en-US" altLang="ko-KR" sz="1800" dirty="0">
              <a:solidFill>
                <a:srgbClr val="000000"/>
              </a:solidFill>
              <a:latin typeface="+mj-ea"/>
              <a:ea typeface="+mj-ea"/>
            </a:endParaRPr>
          </a:p>
          <a:p>
            <a:endParaRPr lang="en-US" altLang="ko-KR" sz="1800" dirty="0">
              <a:solidFill>
                <a:srgbClr val="000000"/>
              </a:solidFill>
            </a:endParaRPr>
          </a:p>
          <a:p>
            <a:endParaRPr lang="en-US" altLang="ko-KR" sz="1800" dirty="0">
              <a:solidFill>
                <a:srgbClr val="000000"/>
              </a:solidFill>
            </a:endParaRPr>
          </a:p>
          <a:p>
            <a:endParaRPr lang="en-US" altLang="ko-KR" sz="1800" dirty="0">
              <a:solidFill>
                <a:srgbClr val="000000"/>
              </a:solidFill>
            </a:endParaRPr>
          </a:p>
          <a:p>
            <a:pPr marL="114300" indent="0">
              <a:buNone/>
            </a:pPr>
            <a:endParaRPr lang="en-US" altLang="ko-KR" sz="1800" dirty="0">
              <a:solidFill>
                <a:srgbClr val="000000"/>
              </a:solidFill>
            </a:endParaRPr>
          </a:p>
        </p:txBody>
      </p:sp>
      <p:sp>
        <p:nvSpPr>
          <p:cNvPr id="6" name="Google Shape;876;p44">
            <a:extLst>
              <a:ext uri="{FF2B5EF4-FFF2-40B4-BE49-F238E27FC236}">
                <a16:creationId xmlns:a16="http://schemas.microsoft.com/office/drawing/2014/main" id="{55E7C572-24F3-11BB-DAA0-2ED2FBF6998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85800" y="445025"/>
            <a:ext cx="7772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 b="1" dirty="0"/>
              <a:t>환경변수 설정</a:t>
            </a:r>
            <a:endParaRPr sz="3600" b="1" dirty="0"/>
          </a:p>
        </p:txBody>
      </p:sp>
    </p:spTree>
    <p:extLst>
      <p:ext uri="{BB962C8B-B14F-4D97-AF65-F5344CB8AC3E}">
        <p14:creationId xmlns:p14="http://schemas.microsoft.com/office/powerpoint/2010/main" val="19393872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44"/>
          <p:cNvSpPr txBox="1">
            <a:spLocks noGrp="1"/>
          </p:cNvSpPr>
          <p:nvPr>
            <p:ph type="title"/>
          </p:nvPr>
        </p:nvSpPr>
        <p:spPr>
          <a:xfrm>
            <a:off x="685800" y="445025"/>
            <a:ext cx="7772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/>
              <a:t>Bash </a:t>
            </a:r>
            <a:r>
              <a:rPr lang="ko-KR" altLang="en-US" sz="3600" b="1" dirty="0"/>
              <a:t>쉘 스크립트</a:t>
            </a:r>
            <a:endParaRPr sz="3600" b="1" dirty="0"/>
          </a:p>
        </p:txBody>
      </p:sp>
      <p:pic>
        <p:nvPicPr>
          <p:cNvPr id="3" name="그림 2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C4AD40D5-6BA2-399A-C5B4-8AC81436418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138"/>
          <a:stretch/>
        </p:blipFill>
        <p:spPr>
          <a:xfrm>
            <a:off x="959743" y="1215963"/>
            <a:ext cx="2783336" cy="192728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D979859-6232-FB56-2D28-2B6E837C8F2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" t="10314" r="1738" b="9552"/>
          <a:stretch/>
        </p:blipFill>
        <p:spPr>
          <a:xfrm>
            <a:off x="314793" y="3775650"/>
            <a:ext cx="4073236" cy="1091640"/>
          </a:xfrm>
          <a:prstGeom prst="rect">
            <a:avLst/>
          </a:prstGeom>
        </p:spPr>
      </p:pic>
      <p:sp>
        <p:nvSpPr>
          <p:cNvPr id="10" name="Google Shape;877;p44">
            <a:extLst>
              <a:ext uri="{FF2B5EF4-FFF2-40B4-BE49-F238E27FC236}">
                <a16:creationId xmlns:a16="http://schemas.microsoft.com/office/drawing/2014/main" id="{2422C9F7-964E-6005-ACC5-6A68E95B63FA}"/>
              </a:ext>
            </a:extLst>
          </p:cNvPr>
          <p:cNvSpPr txBox="1">
            <a:spLocks/>
          </p:cNvSpPr>
          <p:nvPr/>
        </p:nvSpPr>
        <p:spPr>
          <a:xfrm>
            <a:off x="4223860" y="1736095"/>
            <a:ext cx="4748690" cy="2814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Char char="●"/>
              <a:defRPr sz="1200" b="0" i="0" u="none" strike="noStrike" cap="none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  <a:sym typeface="Raleway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Char char="○"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Char char="■"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Char char="●"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Char char="○"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Char char="■"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Char char="●"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Char char="○"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Char char="■"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742950" lvl="1" indent="-285750">
              <a:buClr>
                <a:schemeClr val="dk1"/>
              </a:buClr>
              <a:buSzPts val="1100"/>
              <a:buFont typeface="Wingdings" panose="05000000000000000000" pitchFamily="2" charset="2"/>
              <a:buChar char="l"/>
            </a:pPr>
            <a:r>
              <a:rPr lang="ko-KR" altLang="en-US"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터미널에다가 </a:t>
            </a:r>
            <a:r>
              <a:rPr lang="ko-KR" altLang="en-US" sz="18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일일히</a:t>
            </a:r>
            <a:r>
              <a:rPr lang="ko-KR" altLang="en-US"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명령어 작성하기 귀찮으면 </a:t>
            </a:r>
            <a:r>
              <a:rPr lang="ko-KR" altLang="en-US" sz="18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쉘 스크립트로 저장해서 사용</a:t>
            </a:r>
            <a:r>
              <a:rPr lang="ko-KR" altLang="en-US"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하면 된다</a:t>
            </a:r>
            <a:r>
              <a:rPr lang="en-US" altLang="ko-KR"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93A5408C-354B-F490-ADBB-B2B8DFD6FC66}"/>
              </a:ext>
            </a:extLst>
          </p:cNvPr>
          <p:cNvSpPr/>
          <p:nvPr/>
        </p:nvSpPr>
        <p:spPr>
          <a:xfrm rot="5400000">
            <a:off x="2093283" y="3275077"/>
            <a:ext cx="516255" cy="484892"/>
          </a:xfrm>
          <a:prstGeom prst="rightArrow">
            <a:avLst/>
          </a:prstGeom>
          <a:solidFill>
            <a:srgbClr val="305D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06919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44"/>
          <p:cNvSpPr txBox="1">
            <a:spLocks noGrp="1"/>
          </p:cNvSpPr>
          <p:nvPr>
            <p:ph type="title"/>
          </p:nvPr>
        </p:nvSpPr>
        <p:spPr>
          <a:xfrm>
            <a:off x="685800" y="445025"/>
            <a:ext cx="7772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/>
              <a:t>Bash </a:t>
            </a:r>
            <a:r>
              <a:rPr lang="ko-KR" altLang="en-US" sz="3600" b="1" dirty="0"/>
              <a:t>쉘 스크립트</a:t>
            </a:r>
            <a:endParaRPr sz="3600" b="1" dirty="0"/>
          </a:p>
        </p:txBody>
      </p:sp>
      <p:pic>
        <p:nvPicPr>
          <p:cNvPr id="3" name="그림 2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C4AD40D5-6BA2-399A-C5B4-8AC81436418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138"/>
          <a:stretch/>
        </p:blipFill>
        <p:spPr>
          <a:xfrm>
            <a:off x="959743" y="1215963"/>
            <a:ext cx="2783336" cy="192728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D979859-6232-FB56-2D28-2B6E837C8F2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" t="10314" r="1738" b="9552"/>
          <a:stretch/>
        </p:blipFill>
        <p:spPr>
          <a:xfrm>
            <a:off x="314793" y="3775650"/>
            <a:ext cx="4073236" cy="1091640"/>
          </a:xfrm>
          <a:prstGeom prst="rect">
            <a:avLst/>
          </a:prstGeom>
        </p:spPr>
      </p:pic>
      <p:sp>
        <p:nvSpPr>
          <p:cNvPr id="10" name="Google Shape;877;p44">
            <a:extLst>
              <a:ext uri="{FF2B5EF4-FFF2-40B4-BE49-F238E27FC236}">
                <a16:creationId xmlns:a16="http://schemas.microsoft.com/office/drawing/2014/main" id="{2422C9F7-964E-6005-ACC5-6A68E95B63FA}"/>
              </a:ext>
            </a:extLst>
          </p:cNvPr>
          <p:cNvSpPr txBox="1">
            <a:spLocks/>
          </p:cNvSpPr>
          <p:nvPr/>
        </p:nvSpPr>
        <p:spPr>
          <a:xfrm>
            <a:off x="4223860" y="1736095"/>
            <a:ext cx="4748690" cy="2814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Char char="●"/>
              <a:defRPr sz="1200" b="0" i="0" u="none" strike="noStrike" cap="none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  <a:sym typeface="Raleway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Char char="○"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Char char="■"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Char char="●"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Char char="○"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Char char="■"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Char char="●"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Char char="○"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Char char="■"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742950" lvl="1" indent="-285750">
              <a:buClr>
                <a:schemeClr val="dk1"/>
              </a:buClr>
              <a:buSzPts val="1100"/>
              <a:buFont typeface="Wingdings" panose="05000000000000000000" pitchFamily="2" charset="2"/>
              <a:buChar char="l"/>
            </a:pPr>
            <a:r>
              <a:rPr lang="ko-KR" altLang="en-US"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터미널에다가 </a:t>
            </a:r>
            <a:r>
              <a:rPr lang="ko-KR" altLang="en-US" sz="18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일일히</a:t>
            </a:r>
            <a:r>
              <a:rPr lang="ko-KR" altLang="en-US"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명령어 작성하기 귀찮으면 </a:t>
            </a:r>
            <a:r>
              <a:rPr lang="ko-KR" altLang="en-US" sz="18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쉘 스크립트로 저장해서 사용</a:t>
            </a:r>
            <a:r>
              <a:rPr lang="ko-KR" altLang="en-US"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하면 된다</a:t>
            </a:r>
            <a:r>
              <a:rPr lang="en-US" altLang="ko-KR"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742950" lvl="1" indent="-285750">
              <a:buClr>
                <a:schemeClr val="dk1"/>
              </a:buClr>
              <a:buSzPts val="1100"/>
              <a:buFont typeface="Wingdings" panose="05000000000000000000" pitchFamily="2" charset="2"/>
              <a:buChar char="l"/>
            </a:pPr>
            <a:endParaRPr lang="en-US" altLang="ko-KR" sz="18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>
              <a:buClr>
                <a:schemeClr val="dk1"/>
              </a:buClr>
              <a:buSzPts val="1100"/>
              <a:buFont typeface="Wingdings" panose="05000000000000000000" pitchFamily="2" charset="2"/>
              <a:buChar char="l"/>
            </a:pPr>
            <a:r>
              <a:rPr lang="ko-KR" altLang="en-US"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</a:t>
            </a:r>
            <a:r>
              <a:rPr lang="ko-KR" altLang="en-US" sz="18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이상의 쉘 스크립트 작성 방법은 구글에 </a:t>
            </a:r>
            <a:r>
              <a:rPr lang="en-US" altLang="ko-KR"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“</a:t>
            </a:r>
            <a:r>
              <a:rPr lang="ko-KR" altLang="en-US"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쉘 스크립트 문법</a:t>
            </a:r>
            <a:r>
              <a:rPr lang="en-US" altLang="ko-KR"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”</a:t>
            </a:r>
            <a:r>
              <a:rPr lang="ko-KR" altLang="en-US"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이라고 검색하거나 좀 전의 </a:t>
            </a:r>
            <a:r>
              <a:rPr lang="en-US" altLang="ko-KR"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“GNU Bash manual”</a:t>
            </a:r>
            <a:r>
              <a:rPr lang="ko-KR" altLang="en-US"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에서 문법을 익히세요</a:t>
            </a:r>
            <a:r>
              <a:rPr lang="en-US" altLang="ko-KR"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93A5408C-354B-F490-ADBB-B2B8DFD6FC66}"/>
              </a:ext>
            </a:extLst>
          </p:cNvPr>
          <p:cNvSpPr/>
          <p:nvPr/>
        </p:nvSpPr>
        <p:spPr>
          <a:xfrm rot="5400000">
            <a:off x="2093283" y="3275077"/>
            <a:ext cx="516255" cy="484892"/>
          </a:xfrm>
          <a:prstGeom prst="rightArrow">
            <a:avLst/>
          </a:prstGeom>
          <a:solidFill>
            <a:srgbClr val="305D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FFFF"/>
              </a:solidFill>
            </a:endParaRPr>
          </a:p>
        </p:txBody>
      </p:sp>
      <p:pic>
        <p:nvPicPr>
          <p:cNvPr id="2" name="그림 1" descr="스케치, 그림, 일러스트레이션, 소설이(가) 표시된 사진&#10;&#10;자동 생성된 설명">
            <a:extLst>
              <a:ext uri="{FF2B5EF4-FFF2-40B4-BE49-F238E27FC236}">
                <a16:creationId xmlns:a16="http://schemas.microsoft.com/office/drawing/2014/main" id="{11D07A5E-499B-4914-DCE0-26C5CF551D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8940" y="1481177"/>
            <a:ext cx="4421529" cy="2854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7244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p48"/>
          <p:cNvSpPr txBox="1">
            <a:spLocks noGrp="1"/>
          </p:cNvSpPr>
          <p:nvPr>
            <p:ph type="title"/>
          </p:nvPr>
        </p:nvSpPr>
        <p:spPr>
          <a:xfrm>
            <a:off x="1623508" y="1960080"/>
            <a:ext cx="5706931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altLang="ko-KR" sz="4400" b="1" dirty="0"/>
              <a:t>04. Bash</a:t>
            </a:r>
            <a:r>
              <a:rPr lang="ko-KR" altLang="en-US" sz="4400" b="1" dirty="0"/>
              <a:t> 쉘</a:t>
            </a:r>
            <a:endParaRPr lang="ko-KR" altLang="en-US" sz="4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555968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45"/>
          <p:cNvSpPr txBox="1">
            <a:spLocks noGrp="1"/>
          </p:cNvSpPr>
          <p:nvPr>
            <p:ph type="title"/>
          </p:nvPr>
        </p:nvSpPr>
        <p:spPr>
          <a:xfrm>
            <a:off x="2414850" y="1636400"/>
            <a:ext cx="4314300" cy="99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END</a:t>
            </a:r>
            <a:endParaRPr b="1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7ACD431-D1B0-FE47-6769-8B6CD90B564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5" name="Google Shape;3585;p7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 b="1" dirty="0">
                <a:solidFill>
                  <a:schemeClr val="accent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목차</a:t>
            </a:r>
            <a:endParaRPr sz="3600" b="1" dirty="0">
              <a:solidFill>
                <a:schemeClr val="accent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Google Shape;3587;p77">
            <a:extLst>
              <a:ext uri="{FF2B5EF4-FFF2-40B4-BE49-F238E27FC236}">
                <a16:creationId xmlns:a16="http://schemas.microsoft.com/office/drawing/2014/main" id="{B68419B7-142E-7CD1-E789-AB557F08E1AD}"/>
              </a:ext>
            </a:extLst>
          </p:cNvPr>
          <p:cNvSpPr txBox="1">
            <a:spLocks/>
          </p:cNvSpPr>
          <p:nvPr/>
        </p:nvSpPr>
        <p:spPr>
          <a:xfrm>
            <a:off x="1201500" y="1418114"/>
            <a:ext cx="6167040" cy="294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aleway"/>
              <a:buChar char="●"/>
              <a:defRPr sz="1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○"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■"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●"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○"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■"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●"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○"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■"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Char char="●"/>
            </a:pPr>
            <a:r>
              <a:rPr lang="en-US" altLang="ko-KR" sz="2400" b="1" dirty="0">
                <a:solidFill>
                  <a:schemeClr val="accent3"/>
                </a:solidFill>
                <a:uFill>
                  <a:noFill/>
                </a:uFill>
                <a:latin typeface="맑은 고딕" panose="020B0503020000020004" pitchFamily="50" charset="-127"/>
                <a:ea typeface="맑은 고딕" panose="020B0503020000020004" pitchFamily="50" charset="-127"/>
              </a:rPr>
              <a:t>Unix shell history</a:t>
            </a: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Char char="●"/>
            </a:pPr>
            <a:r>
              <a:rPr lang="en-US" altLang="ko-KR" sz="2400" b="1" dirty="0">
                <a:solidFill>
                  <a:schemeClr val="accent3"/>
                </a:solidFill>
                <a:uFill>
                  <a:noFill/>
                </a:uFill>
                <a:latin typeface="맑은 고딕" panose="020B0503020000020004" pitchFamily="50" charset="-127"/>
                <a:ea typeface="맑은 고딕" panose="020B0503020000020004" pitchFamily="50" charset="-127"/>
              </a:rPr>
              <a:t>Ubuntu</a:t>
            </a:r>
            <a:r>
              <a:rPr lang="ko-KR" altLang="en-US" sz="2400" b="1" dirty="0">
                <a:solidFill>
                  <a:schemeClr val="accent3"/>
                </a:solidFill>
                <a:uFill>
                  <a:noFill/>
                </a:uFill>
                <a:latin typeface="맑은 고딕" panose="020B0503020000020004" pitchFamily="50" charset="-127"/>
                <a:ea typeface="맑은 고딕" panose="020B0503020000020004" pitchFamily="50" charset="-127"/>
              </a:rPr>
              <a:t>의 기본 쉘 </a:t>
            </a:r>
            <a:r>
              <a:rPr lang="en-US" altLang="ko-KR" sz="2400" b="1" dirty="0">
                <a:solidFill>
                  <a:schemeClr val="accent3"/>
                </a:solidFill>
                <a:uFill>
                  <a:noFill/>
                </a:uFill>
                <a:latin typeface="맑은 고딕" panose="020B0503020000020004" pitchFamily="50" charset="-127"/>
                <a:ea typeface="맑은 고딕" panose="020B0503020000020004" pitchFamily="50" charset="-127"/>
              </a:rPr>
              <a:t>Bash</a:t>
            </a: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Char char="●"/>
            </a:pPr>
            <a:r>
              <a:rPr lang="en-US" altLang="ko-KR" sz="2400" b="1" dirty="0">
                <a:solidFill>
                  <a:schemeClr val="accent3"/>
                </a:solidFill>
                <a:uFill>
                  <a:noFill/>
                </a:uFill>
                <a:latin typeface="맑은 고딕" panose="020B0503020000020004" pitchFamily="50" charset="-127"/>
                <a:ea typeface="맑은 고딕" panose="020B0503020000020004" pitchFamily="50" charset="-127"/>
              </a:rPr>
              <a:t>Bash </a:t>
            </a:r>
            <a:r>
              <a:rPr lang="ko-KR" altLang="en-US" sz="2400" b="1" dirty="0">
                <a:solidFill>
                  <a:schemeClr val="accent3"/>
                </a:solidFill>
                <a:uFill>
                  <a:noFill/>
                </a:uFill>
                <a:latin typeface="맑은 고딕" panose="020B0503020000020004" pitchFamily="50" charset="-127"/>
                <a:ea typeface="맑은 고딕" panose="020B0503020000020004" pitchFamily="50" charset="-127"/>
              </a:rPr>
              <a:t>시작 과정</a:t>
            </a: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Char char="●"/>
            </a:pPr>
            <a:r>
              <a:rPr lang="ko-KR" altLang="en-US" sz="2400" b="1" dirty="0">
                <a:solidFill>
                  <a:schemeClr val="accent3"/>
                </a:solidFill>
                <a:uFill>
                  <a:noFill/>
                </a:uFill>
                <a:latin typeface="맑은 고딕" panose="020B0503020000020004" pitchFamily="50" charset="-127"/>
                <a:ea typeface="맑은 고딕" panose="020B0503020000020004" pitchFamily="50" charset="-127"/>
              </a:rPr>
              <a:t>별명 및 히스토리 기능</a:t>
            </a: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Char char="●"/>
            </a:pPr>
            <a:r>
              <a:rPr lang="ko-KR" altLang="en-US" sz="2400" b="1" dirty="0">
                <a:solidFill>
                  <a:schemeClr val="accent3"/>
                </a:solidFill>
                <a:uFill>
                  <a:noFill/>
                </a:uFill>
                <a:latin typeface="맑은 고딕" panose="020B0503020000020004" pitchFamily="50" charset="-127"/>
                <a:ea typeface="맑은 고딕" panose="020B0503020000020004" pitchFamily="50" charset="-127"/>
              </a:rPr>
              <a:t>변수와 사전 정의 환경변수</a:t>
            </a: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Char char="●"/>
            </a:pPr>
            <a:r>
              <a:rPr lang="ko-KR" altLang="en-US" sz="2400" b="1" dirty="0">
                <a:solidFill>
                  <a:schemeClr val="accent3"/>
                </a:solidFill>
                <a:uFill>
                  <a:noFill/>
                </a:uFill>
                <a:latin typeface="맑은 고딕" panose="020B0503020000020004" pitchFamily="50" charset="-127"/>
                <a:ea typeface="맑은 고딕" panose="020B0503020000020004" pitchFamily="50" charset="-127"/>
              </a:rPr>
              <a:t>환경변수 설정</a:t>
            </a: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Char char="●"/>
            </a:pPr>
            <a:r>
              <a:rPr lang="en-US" altLang="ko-KR" sz="2400" b="1" dirty="0">
                <a:solidFill>
                  <a:schemeClr val="accent3"/>
                </a:solidFill>
                <a:uFill>
                  <a:noFill/>
                </a:uFill>
                <a:latin typeface="맑은 고딕" panose="020B0503020000020004" pitchFamily="50" charset="-127"/>
                <a:ea typeface="맑은 고딕" panose="020B0503020000020004" pitchFamily="50" charset="-127"/>
              </a:rPr>
              <a:t>Bash </a:t>
            </a:r>
            <a:r>
              <a:rPr lang="ko-KR" altLang="en-US" sz="2400" b="1" dirty="0">
                <a:solidFill>
                  <a:schemeClr val="accent3"/>
                </a:solidFill>
                <a:uFill>
                  <a:noFill/>
                </a:uFill>
                <a:latin typeface="맑은 고딕" panose="020B0503020000020004" pitchFamily="50" charset="-127"/>
                <a:ea typeface="맑은 고딕" panose="020B0503020000020004" pitchFamily="50" charset="-127"/>
              </a:rPr>
              <a:t>쉘 스크립트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44"/>
          <p:cNvSpPr txBox="1">
            <a:spLocks noGrp="1"/>
          </p:cNvSpPr>
          <p:nvPr>
            <p:ph type="title"/>
          </p:nvPr>
        </p:nvSpPr>
        <p:spPr>
          <a:xfrm>
            <a:off x="685800" y="445025"/>
            <a:ext cx="7772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/>
              <a:t>Unix shell history</a:t>
            </a:r>
            <a:endParaRPr sz="3600" b="1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8ED6684-3B54-E3BE-E86B-7B234C531A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6294" y="1404938"/>
            <a:ext cx="5811412" cy="2919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81842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44"/>
          <p:cNvSpPr txBox="1">
            <a:spLocks noGrp="1"/>
          </p:cNvSpPr>
          <p:nvPr>
            <p:ph type="title"/>
          </p:nvPr>
        </p:nvSpPr>
        <p:spPr>
          <a:xfrm>
            <a:off x="685800" y="445025"/>
            <a:ext cx="7772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/>
              <a:t>Unix shell history</a:t>
            </a:r>
            <a:endParaRPr sz="3600" b="1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8ED6684-3B54-E3BE-E86B-7B234C531A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6294" y="1404938"/>
            <a:ext cx="5811412" cy="2919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원형: 비어 있음 1">
            <a:extLst>
              <a:ext uri="{FF2B5EF4-FFF2-40B4-BE49-F238E27FC236}">
                <a16:creationId xmlns:a16="http://schemas.microsoft.com/office/drawing/2014/main" id="{ED8A882F-0D42-2E19-897F-3F80ACB1E0CF}"/>
              </a:ext>
            </a:extLst>
          </p:cNvPr>
          <p:cNvSpPr/>
          <p:nvPr/>
        </p:nvSpPr>
        <p:spPr>
          <a:xfrm>
            <a:off x="3962400" y="1303020"/>
            <a:ext cx="662940" cy="457200"/>
          </a:xfrm>
          <a:prstGeom prst="donut">
            <a:avLst>
              <a:gd name="adj" fmla="val 1622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53174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44"/>
          <p:cNvSpPr txBox="1">
            <a:spLocks noGrp="1"/>
          </p:cNvSpPr>
          <p:nvPr>
            <p:ph type="title"/>
          </p:nvPr>
        </p:nvSpPr>
        <p:spPr>
          <a:xfrm>
            <a:off x="685800" y="445025"/>
            <a:ext cx="7772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/>
              <a:t>Ubuntu</a:t>
            </a:r>
            <a:r>
              <a:rPr lang="ko-KR" altLang="en-US" sz="3600" b="1" dirty="0"/>
              <a:t>의 기본 쉘 </a:t>
            </a:r>
            <a:r>
              <a:rPr lang="en-US" altLang="ko-KR" sz="3600" b="1" dirty="0"/>
              <a:t>Bash</a:t>
            </a:r>
            <a:endParaRPr sz="3600" b="1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8ED6684-3B54-E3BE-E86B-7B234C531A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6294" y="1404938"/>
            <a:ext cx="5811412" cy="2919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원형: 비어 있음 1">
            <a:extLst>
              <a:ext uri="{FF2B5EF4-FFF2-40B4-BE49-F238E27FC236}">
                <a16:creationId xmlns:a16="http://schemas.microsoft.com/office/drawing/2014/main" id="{ED8A882F-0D42-2E19-897F-3F80ACB1E0CF}"/>
              </a:ext>
            </a:extLst>
          </p:cNvPr>
          <p:cNvSpPr/>
          <p:nvPr/>
        </p:nvSpPr>
        <p:spPr>
          <a:xfrm>
            <a:off x="3962400" y="1303020"/>
            <a:ext cx="662940" cy="457200"/>
          </a:xfrm>
          <a:prstGeom prst="donut">
            <a:avLst>
              <a:gd name="adj" fmla="val 1622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C9CB57F-FFC0-1079-F509-F8EB20E9D4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126" y="2324024"/>
            <a:ext cx="7290151" cy="1562176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26DC11FD-10CA-AF90-D29B-04D5B1F7ADDA}"/>
              </a:ext>
            </a:extLst>
          </p:cNvPr>
          <p:cNvSpPr/>
          <p:nvPr/>
        </p:nvSpPr>
        <p:spPr>
          <a:xfrm>
            <a:off x="1752600" y="3019809"/>
            <a:ext cx="815340" cy="8907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51687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44"/>
          <p:cNvSpPr txBox="1">
            <a:spLocks noGrp="1"/>
          </p:cNvSpPr>
          <p:nvPr>
            <p:ph type="title"/>
          </p:nvPr>
        </p:nvSpPr>
        <p:spPr>
          <a:xfrm>
            <a:off x="685800" y="445025"/>
            <a:ext cx="7772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/>
              <a:t>Ubuntu</a:t>
            </a:r>
            <a:r>
              <a:rPr lang="ko-KR" altLang="en-US" sz="3600" b="1" dirty="0"/>
              <a:t>의 기본 쉘 </a:t>
            </a:r>
            <a:r>
              <a:rPr lang="en-US" altLang="ko-KR" sz="3600" b="1" dirty="0"/>
              <a:t>Bash</a:t>
            </a:r>
            <a:endParaRPr sz="3600" b="1" dirty="0"/>
          </a:p>
        </p:txBody>
      </p:sp>
      <p:sp>
        <p:nvSpPr>
          <p:cNvPr id="3" name="Google Shape;877;p44">
            <a:extLst>
              <a:ext uri="{FF2B5EF4-FFF2-40B4-BE49-F238E27FC236}">
                <a16:creationId xmlns:a16="http://schemas.microsoft.com/office/drawing/2014/main" id="{5EEEE9D3-464A-307B-165B-52F81C75C856}"/>
              </a:ext>
            </a:extLst>
          </p:cNvPr>
          <p:cNvSpPr txBox="1">
            <a:spLocks/>
          </p:cNvSpPr>
          <p:nvPr/>
        </p:nvSpPr>
        <p:spPr>
          <a:xfrm>
            <a:off x="4572000" y="1946815"/>
            <a:ext cx="4145280" cy="2814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Char char="●"/>
              <a:defRPr sz="1200" b="0" i="0" u="none" strike="noStrike" cap="none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  <a:sym typeface="Raleway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Char char="○"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Char char="■"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Char char="●"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Char char="○"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Char char="■"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Char char="●"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Char char="○"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Char char="■"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742950" lvl="1" indent="-285750">
              <a:buClr>
                <a:schemeClr val="dk1"/>
              </a:buClr>
              <a:buSzPts val="1100"/>
              <a:buFont typeface="Wingdings" panose="05000000000000000000" pitchFamily="2" charset="2"/>
              <a:buChar char="l"/>
            </a:pPr>
            <a:r>
              <a:rPr lang="en-US" altLang="ko-KR"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GNU </a:t>
            </a:r>
            <a:r>
              <a:rPr lang="ko-KR" altLang="en-US"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프로젝트의 일부로</a:t>
            </a:r>
            <a:r>
              <a:rPr lang="en-US" altLang="ko-KR"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sz="18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Bourne</a:t>
            </a:r>
            <a:r>
              <a:rPr lang="en-US" altLang="ko-KR"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shell</a:t>
            </a:r>
            <a:r>
              <a:rPr lang="ko-KR" altLang="en-US"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을 대체하기 위해 만들어진 </a:t>
            </a:r>
            <a:r>
              <a:rPr lang="en-US" altLang="ko-KR"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Unix</a:t>
            </a:r>
            <a:r>
              <a:rPr lang="ko-KR" altLang="en-US"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계열 운영체제용 쉘이다</a:t>
            </a:r>
            <a:r>
              <a:rPr lang="en-US" altLang="ko-KR"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  <a:p>
            <a:pPr marL="742950" lvl="1" indent="-285750">
              <a:buClr>
                <a:schemeClr val="dk1"/>
              </a:buClr>
              <a:buSzPts val="1100"/>
              <a:buFont typeface="Wingdings" panose="05000000000000000000" pitchFamily="2" charset="2"/>
              <a:buChar char="l"/>
            </a:pPr>
            <a:r>
              <a:rPr lang="ko-KR" altLang="en-US" sz="18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거의 모든 리눅스 배포판에 기본 쉘</a:t>
            </a:r>
            <a:r>
              <a:rPr lang="ko-KR" altLang="en-US"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 </a:t>
            </a:r>
            <a:r>
              <a:rPr lang="ko-KR" altLang="en-US" sz="18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깔려있다</a:t>
            </a:r>
            <a:r>
              <a:rPr lang="en-US" altLang="ko-KR"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69C81CD4-D919-42ED-7532-C96A76A147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891" y="1838181"/>
            <a:ext cx="4189709" cy="1766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54273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44"/>
          <p:cNvSpPr txBox="1">
            <a:spLocks noGrp="1"/>
          </p:cNvSpPr>
          <p:nvPr>
            <p:ph type="title"/>
          </p:nvPr>
        </p:nvSpPr>
        <p:spPr>
          <a:xfrm>
            <a:off x="685800" y="445025"/>
            <a:ext cx="7772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/>
              <a:t>Ubuntu</a:t>
            </a:r>
            <a:r>
              <a:rPr lang="ko-KR" altLang="en-US" sz="3600" b="1" dirty="0"/>
              <a:t>의 기본 쉘 </a:t>
            </a:r>
            <a:r>
              <a:rPr lang="en-US" altLang="ko-KR" sz="3600" b="1" dirty="0"/>
              <a:t>Bash</a:t>
            </a:r>
            <a:endParaRPr sz="36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6055CF7-A0C4-7D1D-D901-554FEA3C9D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1990"/>
          <a:stretch/>
        </p:blipFill>
        <p:spPr>
          <a:xfrm>
            <a:off x="845821" y="1477956"/>
            <a:ext cx="3360420" cy="2825496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997C117E-8AAC-142F-5F9D-0BC2B481CF80}"/>
              </a:ext>
            </a:extLst>
          </p:cNvPr>
          <p:cNvSpPr/>
          <p:nvPr/>
        </p:nvSpPr>
        <p:spPr>
          <a:xfrm>
            <a:off x="967740" y="3042669"/>
            <a:ext cx="571500" cy="4571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26C9AE4E-96FF-8CB3-A8DF-4FC207DB45DD}"/>
              </a:ext>
            </a:extLst>
          </p:cNvPr>
          <p:cNvSpPr/>
          <p:nvPr/>
        </p:nvSpPr>
        <p:spPr>
          <a:xfrm>
            <a:off x="4206241" y="2750751"/>
            <a:ext cx="516255" cy="291918"/>
          </a:xfrm>
          <a:prstGeom prst="rightArrow">
            <a:avLst/>
          </a:prstGeom>
          <a:solidFill>
            <a:srgbClr val="305D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FFFF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3727BE8-D8CC-6328-4942-6F8805DD11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9660" y="1609101"/>
            <a:ext cx="3663494" cy="2694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5834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44"/>
          <p:cNvSpPr txBox="1">
            <a:spLocks noGrp="1"/>
          </p:cNvSpPr>
          <p:nvPr>
            <p:ph type="title"/>
          </p:nvPr>
        </p:nvSpPr>
        <p:spPr>
          <a:xfrm>
            <a:off x="685800" y="445025"/>
            <a:ext cx="7772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/>
              <a:t>Ubuntu</a:t>
            </a:r>
            <a:r>
              <a:rPr lang="ko-KR" altLang="en-US" sz="3600" b="1" dirty="0"/>
              <a:t>의 기본 쉘 </a:t>
            </a:r>
            <a:r>
              <a:rPr lang="en-US" altLang="ko-KR" sz="3600" b="1" dirty="0"/>
              <a:t>Bash</a:t>
            </a:r>
            <a:endParaRPr sz="36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6055CF7-A0C4-7D1D-D901-554FEA3C9D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1990"/>
          <a:stretch/>
        </p:blipFill>
        <p:spPr>
          <a:xfrm>
            <a:off x="845821" y="1477956"/>
            <a:ext cx="3360420" cy="2825496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997C117E-8AAC-142F-5F9D-0BC2B481CF80}"/>
              </a:ext>
            </a:extLst>
          </p:cNvPr>
          <p:cNvSpPr/>
          <p:nvPr/>
        </p:nvSpPr>
        <p:spPr>
          <a:xfrm>
            <a:off x="967740" y="3042669"/>
            <a:ext cx="571500" cy="4571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26C9AE4E-96FF-8CB3-A8DF-4FC207DB45DD}"/>
              </a:ext>
            </a:extLst>
          </p:cNvPr>
          <p:cNvSpPr/>
          <p:nvPr/>
        </p:nvSpPr>
        <p:spPr>
          <a:xfrm>
            <a:off x="4206241" y="2750751"/>
            <a:ext cx="516255" cy="291918"/>
          </a:xfrm>
          <a:prstGeom prst="rightArrow">
            <a:avLst/>
          </a:prstGeom>
          <a:solidFill>
            <a:srgbClr val="305D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FFFF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3727BE8-D8CC-6328-4942-6F8805DD11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9660" y="1609101"/>
            <a:ext cx="3663494" cy="2694351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7F20AFD5-E976-1894-4BFD-CCC9DCFCE7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1159" y="1096268"/>
            <a:ext cx="5473100" cy="3892801"/>
          </a:xfrm>
          <a:prstGeom prst="rect">
            <a:avLst/>
          </a:prstGeom>
        </p:spPr>
      </p:pic>
      <p:sp>
        <p:nvSpPr>
          <p:cNvPr id="9" name="화살표: 아래쪽 8">
            <a:extLst>
              <a:ext uri="{FF2B5EF4-FFF2-40B4-BE49-F238E27FC236}">
                <a16:creationId xmlns:a16="http://schemas.microsoft.com/office/drawing/2014/main" id="{5AF2B115-E0FD-23C1-9550-984160568CC5}"/>
              </a:ext>
            </a:extLst>
          </p:cNvPr>
          <p:cNvSpPr/>
          <p:nvPr/>
        </p:nvSpPr>
        <p:spPr>
          <a:xfrm rot="18208870">
            <a:off x="3269287" y="2955822"/>
            <a:ext cx="402956" cy="751667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47B9B72-4B2F-B7D7-23CF-2ED9F88E013E}"/>
              </a:ext>
            </a:extLst>
          </p:cNvPr>
          <p:cNvSpPr/>
          <p:nvPr/>
        </p:nvSpPr>
        <p:spPr>
          <a:xfrm>
            <a:off x="3811905" y="3604482"/>
            <a:ext cx="205398" cy="4571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4481222"/>
      </p:ext>
    </p:extLst>
  </p:cSld>
  <p:clrMapOvr>
    <a:masterClrMapping/>
  </p:clrMapOvr>
</p:sld>
</file>

<file path=ppt/theme/theme1.xml><?xml version="1.0" encoding="utf-8"?>
<a:theme xmlns:a="http://schemas.openxmlformats.org/drawingml/2006/main" name="Retato Slideshow by Slidesgo">
  <a:themeElements>
    <a:clrScheme name="Simple Light">
      <a:dk1>
        <a:srgbClr val="263238"/>
      </a:dk1>
      <a:lt1>
        <a:srgbClr val="FFFFFF"/>
      </a:lt1>
      <a:dk2>
        <a:srgbClr val="263238"/>
      </a:dk2>
      <a:lt2>
        <a:srgbClr val="EEEEEE"/>
      </a:lt2>
      <a:accent1>
        <a:srgbClr val="F5F5F5"/>
      </a:accent1>
      <a:accent2>
        <a:srgbClr val="407BFF"/>
      </a:accent2>
      <a:accent3>
        <a:srgbClr val="305DBF"/>
      </a:accent3>
      <a:accent4>
        <a:srgbClr val="455A64"/>
      </a:accent4>
      <a:accent5>
        <a:srgbClr val="E0E0E0"/>
      </a:accent5>
      <a:accent6>
        <a:srgbClr val="203E80"/>
      </a:accent6>
      <a:hlink>
        <a:srgbClr val="26323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1663</TotalTime>
  <Words>460</Words>
  <Application>Microsoft Office PowerPoint</Application>
  <PresentationFormat>화면 슬라이드 쇼(16:9)</PresentationFormat>
  <Paragraphs>105</Paragraphs>
  <Slides>20</Slides>
  <Notes>20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6" baseType="lpstr">
      <vt:lpstr>Fredoka One</vt:lpstr>
      <vt:lpstr>맑은 고딕</vt:lpstr>
      <vt:lpstr>Raleway</vt:lpstr>
      <vt:lpstr>Wingdings</vt:lpstr>
      <vt:lpstr>Arial</vt:lpstr>
      <vt:lpstr>Retato Slideshow by Slidesgo</vt:lpstr>
      <vt:lpstr>리눅스 튜터링</vt:lpstr>
      <vt:lpstr>04. Bash 쉘</vt:lpstr>
      <vt:lpstr>목차</vt:lpstr>
      <vt:lpstr>Unix shell history</vt:lpstr>
      <vt:lpstr>Unix shell history</vt:lpstr>
      <vt:lpstr>Ubuntu의 기본 쉘 Bash</vt:lpstr>
      <vt:lpstr>Ubuntu의 기본 쉘 Bash</vt:lpstr>
      <vt:lpstr>Ubuntu의 기본 쉘 Bash</vt:lpstr>
      <vt:lpstr>Ubuntu의 기본 쉘 Bash</vt:lpstr>
      <vt:lpstr>Ubuntu의 기본 쉘 Bash</vt:lpstr>
      <vt:lpstr>Bash 시작 과정</vt:lpstr>
      <vt:lpstr>별명 및 히스토리 기능</vt:lpstr>
      <vt:lpstr>변수와 사전 정의 환경변수(predefined environment variable)</vt:lpstr>
      <vt:lpstr>변수와 사전 정의 환경변수(predefined environment variable)</vt:lpstr>
      <vt:lpstr>변수와 사전 정의 환경변수(predefined environment variable)</vt:lpstr>
      <vt:lpstr>변수와 사전 정의 환경변수(predefined environment variable)</vt:lpstr>
      <vt:lpstr>환경변수 설정</vt:lpstr>
      <vt:lpstr>Bash 쉘 스크립트</vt:lpstr>
      <vt:lpstr>Bash 쉘 스크립트</vt:lpstr>
      <vt:lpstr>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네트워크 기본 이론</dc:title>
  <dc:creator>이대은</dc:creator>
  <cp:lastModifiedBy>이대은</cp:lastModifiedBy>
  <cp:revision>121</cp:revision>
  <dcterms:modified xsi:type="dcterms:W3CDTF">2023-07-10T03:29:59Z</dcterms:modified>
</cp:coreProperties>
</file>